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8"/>
  </p:notesMasterIdLst>
  <p:sldIdLst>
    <p:sldId id="256" r:id="rId2"/>
    <p:sldId id="275" r:id="rId3"/>
    <p:sldId id="257" r:id="rId4"/>
    <p:sldId id="258" r:id="rId5"/>
    <p:sldId id="269" r:id="rId6"/>
    <p:sldId id="276" r:id="rId7"/>
    <p:sldId id="274" r:id="rId8"/>
    <p:sldId id="284" r:id="rId9"/>
    <p:sldId id="259" r:id="rId10"/>
    <p:sldId id="287" r:id="rId11"/>
    <p:sldId id="267" r:id="rId12"/>
    <p:sldId id="288" r:id="rId13"/>
    <p:sldId id="289" r:id="rId14"/>
    <p:sldId id="263" r:id="rId15"/>
    <p:sldId id="264" r:id="rId16"/>
    <p:sldId id="26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8F8F8"/>
    <a:srgbClr val="FFD3A7"/>
    <a:srgbClr val="FF6600"/>
    <a:srgbClr val="FFD9B3"/>
    <a:srgbClr val="FFCC99"/>
    <a:srgbClr val="CCCCFF"/>
    <a:srgbClr val="CDC52D"/>
    <a:srgbClr val="99CCFF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672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C43346-E191-471C-9AF0-0176ADB61934}" type="doc">
      <dgm:prSet loTypeId="urn:microsoft.com/office/officeart/2008/layout/VerticalCurvedList" loCatId="list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867B1F66-5411-4C67-B684-2ABBDAC89083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</a:rPr>
            <a:t>Государственное регулирование цен (тарифов) на территории Ненецкого автономного округа </a:t>
          </a:r>
          <a:endParaRPr lang="ru-RU" sz="1800" dirty="0">
            <a:solidFill>
              <a:srgbClr val="0070C0"/>
            </a:solidFill>
          </a:endParaRPr>
        </a:p>
      </dgm:t>
    </dgm:pt>
    <dgm:pt modelId="{150F138E-DE86-4383-8FB4-22F845F5C6B0}" type="parTrans" cxnId="{8E4B9DE8-9B52-40BC-93C9-CCFF4C19536B}">
      <dgm:prSet/>
      <dgm:spPr/>
      <dgm:t>
        <a:bodyPr/>
        <a:lstStyle/>
        <a:p>
          <a:endParaRPr lang="ru-RU"/>
        </a:p>
      </dgm:t>
    </dgm:pt>
    <dgm:pt modelId="{F230615D-108E-4988-A56B-E7C064BE93E1}" type="sibTrans" cxnId="{8E4B9DE8-9B52-40BC-93C9-CCFF4C19536B}">
      <dgm:prSet/>
      <dgm:spPr/>
      <dgm:t>
        <a:bodyPr/>
        <a:lstStyle/>
        <a:p>
          <a:endParaRPr lang="ru-RU"/>
        </a:p>
      </dgm:t>
    </dgm:pt>
    <dgm:pt modelId="{88050C0C-9C90-4108-B8BD-A6CBD39AC3CC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solidFill>
                <a:srgbClr val="0070C0"/>
              </a:solidFill>
            </a:rPr>
            <a:t>Государственный контроль (надзор) в части обоснованности установления, изменения и применения цен (тарифов) </a:t>
          </a:r>
          <a:endParaRPr lang="ru-RU" sz="1800" dirty="0">
            <a:solidFill>
              <a:srgbClr val="0070C0"/>
            </a:solidFill>
          </a:endParaRPr>
        </a:p>
      </dgm:t>
    </dgm:pt>
    <dgm:pt modelId="{7D3C436B-8601-42D3-A85F-4B3C905B6246}" type="parTrans" cxnId="{B642F068-A1D5-4E93-A222-D03D5F843B58}">
      <dgm:prSet/>
      <dgm:spPr/>
      <dgm:t>
        <a:bodyPr/>
        <a:lstStyle/>
        <a:p>
          <a:endParaRPr lang="ru-RU"/>
        </a:p>
      </dgm:t>
    </dgm:pt>
    <dgm:pt modelId="{11AD7B4E-A836-471E-A1E6-E4BE4D6E7A2F}" type="sibTrans" cxnId="{B642F068-A1D5-4E93-A222-D03D5F843B58}">
      <dgm:prSet/>
      <dgm:spPr/>
      <dgm:t>
        <a:bodyPr/>
        <a:lstStyle/>
        <a:p>
          <a:endParaRPr lang="ru-RU"/>
        </a:p>
      </dgm:t>
    </dgm:pt>
    <dgm:pt modelId="{7BDB9F9E-0AC9-4E44-8FB3-A191FEF81838}" type="pres">
      <dgm:prSet presAssocID="{B6C43346-E191-471C-9AF0-0176ADB6193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B06C126-69C4-48AF-9A93-036236DCB218}" type="pres">
      <dgm:prSet presAssocID="{B6C43346-E191-471C-9AF0-0176ADB61934}" presName="Name1" presStyleCnt="0"/>
      <dgm:spPr/>
    </dgm:pt>
    <dgm:pt modelId="{F5DD748A-B733-42AA-A3FE-CC6EAC295A1C}" type="pres">
      <dgm:prSet presAssocID="{B6C43346-E191-471C-9AF0-0176ADB61934}" presName="cycle" presStyleCnt="0"/>
      <dgm:spPr/>
    </dgm:pt>
    <dgm:pt modelId="{412D90B6-64FD-4D72-932A-212E8B46A41B}" type="pres">
      <dgm:prSet presAssocID="{B6C43346-E191-471C-9AF0-0176ADB61934}" presName="srcNode" presStyleLbl="node1" presStyleIdx="0" presStyleCnt="2"/>
      <dgm:spPr/>
    </dgm:pt>
    <dgm:pt modelId="{DCB40C0C-6B73-4975-AA09-093B2EEE7F8A}" type="pres">
      <dgm:prSet presAssocID="{B6C43346-E191-471C-9AF0-0176ADB61934}" presName="conn" presStyleLbl="parChTrans1D2" presStyleIdx="0" presStyleCnt="1"/>
      <dgm:spPr/>
      <dgm:t>
        <a:bodyPr/>
        <a:lstStyle/>
        <a:p>
          <a:endParaRPr lang="ru-RU"/>
        </a:p>
      </dgm:t>
    </dgm:pt>
    <dgm:pt modelId="{3622D869-A66E-4859-B4E2-EA39675ED63F}" type="pres">
      <dgm:prSet presAssocID="{B6C43346-E191-471C-9AF0-0176ADB61934}" presName="extraNode" presStyleLbl="node1" presStyleIdx="0" presStyleCnt="2"/>
      <dgm:spPr/>
    </dgm:pt>
    <dgm:pt modelId="{295CA458-120D-4713-9783-07F567EB18FB}" type="pres">
      <dgm:prSet presAssocID="{B6C43346-E191-471C-9AF0-0176ADB61934}" presName="dstNode" presStyleLbl="node1" presStyleIdx="0" presStyleCnt="2"/>
      <dgm:spPr/>
    </dgm:pt>
    <dgm:pt modelId="{548D95AB-963D-4BF0-BB77-61F61DF40961}" type="pres">
      <dgm:prSet presAssocID="{867B1F66-5411-4C67-B684-2ABBDAC89083}" presName="text_1" presStyleLbl="node1" presStyleIdx="0" presStyleCnt="2" custScaleY="125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245CB0-EA31-47B8-B640-9B8443BF83B8}" type="pres">
      <dgm:prSet presAssocID="{867B1F66-5411-4C67-B684-2ABBDAC89083}" presName="accent_1" presStyleCnt="0"/>
      <dgm:spPr/>
    </dgm:pt>
    <dgm:pt modelId="{0FFDB5F4-05D5-49C4-B37F-869C590F9A97}" type="pres">
      <dgm:prSet presAssocID="{867B1F66-5411-4C67-B684-2ABBDAC89083}" presName="accentRepeatNode" presStyleLbl="solidFgAcc1" presStyleIdx="0" presStyleCnt="2" custFlipHor="1" custScaleX="28597" custScaleY="49606"/>
      <dgm:spPr>
        <a:prstGeom prst="flowChartDecision">
          <a:avLst/>
        </a:prstGeom>
      </dgm:spPr>
    </dgm:pt>
    <dgm:pt modelId="{C0DCF3E5-9CD2-427F-9E06-9E569BAF8374}" type="pres">
      <dgm:prSet presAssocID="{88050C0C-9C90-4108-B8BD-A6CBD39AC3CC}" presName="text_2" presStyleLbl="node1" presStyleIdx="1" presStyleCnt="2" custScaleX="99151" custScaleY="123280" custLinFactNeighborX="5367" custLinFactNeighborY="5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99CD31-A327-46C3-A7F9-3C580899B3CB}" type="pres">
      <dgm:prSet presAssocID="{88050C0C-9C90-4108-B8BD-A6CBD39AC3CC}" presName="accent_2" presStyleCnt="0"/>
      <dgm:spPr/>
    </dgm:pt>
    <dgm:pt modelId="{1EA11926-112D-43AF-B264-50021AB7ABA9}" type="pres">
      <dgm:prSet presAssocID="{88050C0C-9C90-4108-B8BD-A6CBD39AC3CC}" presName="accentRepeatNode" presStyleLbl="solidFgAcc1" presStyleIdx="1" presStyleCnt="2" custFlipVert="1" custScaleX="10688" custScaleY="12038" custLinFactNeighborX="-43378" custLinFactNeighborY="-6489"/>
      <dgm:spPr>
        <a:prstGeom prst="flowChartDecision">
          <a:avLst/>
        </a:prstGeom>
      </dgm:spPr>
    </dgm:pt>
  </dgm:ptLst>
  <dgm:cxnLst>
    <dgm:cxn modelId="{45F3F88D-8809-4E8A-ABB5-4DF802FDDD31}" type="presOf" srcId="{F230615D-108E-4988-A56B-E7C064BE93E1}" destId="{DCB40C0C-6B73-4975-AA09-093B2EEE7F8A}" srcOrd="0" destOrd="0" presId="urn:microsoft.com/office/officeart/2008/layout/VerticalCurvedList"/>
    <dgm:cxn modelId="{E82D29BD-BEC7-4C42-A706-344CBBAB98B3}" type="presOf" srcId="{B6C43346-E191-471C-9AF0-0176ADB61934}" destId="{7BDB9F9E-0AC9-4E44-8FB3-A191FEF81838}" srcOrd="0" destOrd="0" presId="urn:microsoft.com/office/officeart/2008/layout/VerticalCurvedList"/>
    <dgm:cxn modelId="{BDD8ABF4-EABE-4A7D-9373-BE31B280CBE8}" type="presOf" srcId="{867B1F66-5411-4C67-B684-2ABBDAC89083}" destId="{548D95AB-963D-4BF0-BB77-61F61DF40961}" srcOrd="0" destOrd="0" presId="urn:microsoft.com/office/officeart/2008/layout/VerticalCurvedList"/>
    <dgm:cxn modelId="{8E4B9DE8-9B52-40BC-93C9-CCFF4C19536B}" srcId="{B6C43346-E191-471C-9AF0-0176ADB61934}" destId="{867B1F66-5411-4C67-B684-2ABBDAC89083}" srcOrd="0" destOrd="0" parTransId="{150F138E-DE86-4383-8FB4-22F845F5C6B0}" sibTransId="{F230615D-108E-4988-A56B-E7C064BE93E1}"/>
    <dgm:cxn modelId="{B642F068-A1D5-4E93-A222-D03D5F843B58}" srcId="{B6C43346-E191-471C-9AF0-0176ADB61934}" destId="{88050C0C-9C90-4108-B8BD-A6CBD39AC3CC}" srcOrd="1" destOrd="0" parTransId="{7D3C436B-8601-42D3-A85F-4B3C905B6246}" sibTransId="{11AD7B4E-A836-471E-A1E6-E4BE4D6E7A2F}"/>
    <dgm:cxn modelId="{F3CEBED8-6E50-4E4B-A7F4-8D64EC1D772A}" type="presOf" srcId="{88050C0C-9C90-4108-B8BD-A6CBD39AC3CC}" destId="{C0DCF3E5-9CD2-427F-9E06-9E569BAF8374}" srcOrd="0" destOrd="0" presId="urn:microsoft.com/office/officeart/2008/layout/VerticalCurvedList"/>
    <dgm:cxn modelId="{851379E0-1349-4828-BA2F-DF1F17AB43B8}" type="presParOf" srcId="{7BDB9F9E-0AC9-4E44-8FB3-A191FEF81838}" destId="{4B06C126-69C4-48AF-9A93-036236DCB218}" srcOrd="0" destOrd="0" presId="urn:microsoft.com/office/officeart/2008/layout/VerticalCurvedList"/>
    <dgm:cxn modelId="{9D244FB9-949E-4610-A300-BEABF1CF4E2B}" type="presParOf" srcId="{4B06C126-69C4-48AF-9A93-036236DCB218}" destId="{F5DD748A-B733-42AA-A3FE-CC6EAC295A1C}" srcOrd="0" destOrd="0" presId="urn:microsoft.com/office/officeart/2008/layout/VerticalCurvedList"/>
    <dgm:cxn modelId="{21582A5C-EA57-49D1-95D5-DBD3A84677AA}" type="presParOf" srcId="{F5DD748A-B733-42AA-A3FE-CC6EAC295A1C}" destId="{412D90B6-64FD-4D72-932A-212E8B46A41B}" srcOrd="0" destOrd="0" presId="urn:microsoft.com/office/officeart/2008/layout/VerticalCurvedList"/>
    <dgm:cxn modelId="{CD27ACB1-AFF9-4DD4-B49B-7CA18F48BA30}" type="presParOf" srcId="{F5DD748A-B733-42AA-A3FE-CC6EAC295A1C}" destId="{DCB40C0C-6B73-4975-AA09-093B2EEE7F8A}" srcOrd="1" destOrd="0" presId="urn:microsoft.com/office/officeart/2008/layout/VerticalCurvedList"/>
    <dgm:cxn modelId="{ACD4C528-0160-48EE-B48A-2D4EB9EA049C}" type="presParOf" srcId="{F5DD748A-B733-42AA-A3FE-CC6EAC295A1C}" destId="{3622D869-A66E-4859-B4E2-EA39675ED63F}" srcOrd="2" destOrd="0" presId="urn:microsoft.com/office/officeart/2008/layout/VerticalCurvedList"/>
    <dgm:cxn modelId="{DA663FB9-C265-448D-A642-04863478432C}" type="presParOf" srcId="{F5DD748A-B733-42AA-A3FE-CC6EAC295A1C}" destId="{295CA458-120D-4713-9783-07F567EB18FB}" srcOrd="3" destOrd="0" presId="urn:microsoft.com/office/officeart/2008/layout/VerticalCurvedList"/>
    <dgm:cxn modelId="{CDB2FE86-3276-4FB1-BC03-D5AD16166C21}" type="presParOf" srcId="{4B06C126-69C4-48AF-9A93-036236DCB218}" destId="{548D95AB-963D-4BF0-BB77-61F61DF40961}" srcOrd="1" destOrd="0" presId="urn:microsoft.com/office/officeart/2008/layout/VerticalCurvedList"/>
    <dgm:cxn modelId="{075E29B9-28CD-45CE-9762-5572800EAEA0}" type="presParOf" srcId="{4B06C126-69C4-48AF-9A93-036236DCB218}" destId="{25245CB0-EA31-47B8-B640-9B8443BF83B8}" srcOrd="2" destOrd="0" presId="urn:microsoft.com/office/officeart/2008/layout/VerticalCurvedList"/>
    <dgm:cxn modelId="{52431FEF-94DC-431A-B381-981B1A9F9D00}" type="presParOf" srcId="{25245CB0-EA31-47B8-B640-9B8443BF83B8}" destId="{0FFDB5F4-05D5-49C4-B37F-869C590F9A97}" srcOrd="0" destOrd="0" presId="urn:microsoft.com/office/officeart/2008/layout/VerticalCurvedList"/>
    <dgm:cxn modelId="{02E6934F-1299-4632-A562-09DED3077FE3}" type="presParOf" srcId="{4B06C126-69C4-48AF-9A93-036236DCB218}" destId="{C0DCF3E5-9CD2-427F-9E06-9E569BAF8374}" srcOrd="3" destOrd="0" presId="urn:microsoft.com/office/officeart/2008/layout/VerticalCurvedList"/>
    <dgm:cxn modelId="{131C6FB8-46F9-496F-B9A6-0890B741C5B0}" type="presParOf" srcId="{4B06C126-69C4-48AF-9A93-036236DCB218}" destId="{0399CD31-A327-46C3-A7F9-3C580899B3CB}" srcOrd="4" destOrd="0" presId="urn:microsoft.com/office/officeart/2008/layout/VerticalCurvedList"/>
    <dgm:cxn modelId="{DB962D5E-DFD7-4283-9C43-E9209924E970}" type="presParOf" srcId="{0399CD31-A327-46C3-A7F9-3C580899B3CB}" destId="{1EA11926-112D-43AF-B264-50021AB7ABA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4F7B10-F2B9-40FF-BF03-E092F170326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125B2F-AAEC-4F18-8704-5FC410F8A155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Виды контроля</a:t>
          </a:r>
          <a:endParaRPr lang="ru-RU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C44B02-7902-4489-8F0F-D6BDF6796DA1}" type="parTrans" cxnId="{212623B1-4C28-4F22-B816-43555B250D86}">
      <dgm:prSet/>
      <dgm:spPr/>
      <dgm:t>
        <a:bodyPr/>
        <a:lstStyle/>
        <a:p>
          <a:endParaRPr lang="ru-RU"/>
        </a:p>
      </dgm:t>
    </dgm:pt>
    <dgm:pt modelId="{4A12C130-A0CD-4687-A876-BE8B8D1DF011}" type="sibTrans" cxnId="{212623B1-4C28-4F22-B816-43555B250D86}">
      <dgm:prSet/>
      <dgm:spPr/>
      <dgm:t>
        <a:bodyPr/>
        <a:lstStyle/>
        <a:p>
          <a:endParaRPr lang="ru-RU"/>
        </a:p>
      </dgm:t>
    </dgm:pt>
    <dgm:pt modelId="{A4ACC0D0-56DB-4B47-ACA8-13F2DF1F243F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в отношении установления и применения цен (тарифов) в сфере: </a:t>
          </a:r>
          <a:endParaRPr lang="ru-RU" sz="1400" b="1" dirty="0">
            <a:solidFill>
              <a:schemeClr val="bg1"/>
            </a:solidFill>
          </a:endParaRPr>
        </a:p>
      </dgm:t>
    </dgm:pt>
    <dgm:pt modelId="{9983C10B-0766-4C84-86FA-82FF034DFF7C}" type="parTrans" cxnId="{92F4337E-A9E3-4717-B77D-6401ED571944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C0C88460-ABF1-4C42-A355-ED1B0F8CE1C5}" type="sibTrans" cxnId="{92F4337E-A9E3-4717-B77D-6401ED571944}">
      <dgm:prSet/>
      <dgm:spPr/>
      <dgm:t>
        <a:bodyPr/>
        <a:lstStyle/>
        <a:p>
          <a:endParaRPr lang="ru-RU"/>
        </a:p>
      </dgm:t>
    </dgm:pt>
    <dgm:pt modelId="{4919095A-B059-4207-9513-F0A081D10606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Естественных монополий</a:t>
          </a:r>
          <a:endParaRPr lang="ru-RU" dirty="0"/>
        </a:p>
      </dgm:t>
    </dgm:pt>
    <dgm:pt modelId="{32ACD5CB-A440-45D1-87E0-6D29C644509B}" type="parTrans" cxnId="{A6CF97D6-1D2F-4259-AE0F-8F3014E71E67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CA01AF0A-DFF0-4824-9C3F-2A33EAC199DB}" type="sibTrans" cxnId="{A6CF97D6-1D2F-4259-AE0F-8F3014E71E67}">
      <dgm:prSet/>
      <dgm:spPr/>
      <dgm:t>
        <a:bodyPr/>
        <a:lstStyle/>
        <a:p>
          <a:endParaRPr lang="ru-RU"/>
        </a:p>
      </dgm:t>
    </dgm:pt>
    <dgm:pt modelId="{5A372013-F8D0-44BE-8E20-3502440195D0}">
      <dgm:prSet phldrT="[Текст]"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за применением цен </a:t>
          </a:r>
          <a:br>
            <a:rPr lang="ru-RU" sz="1400" b="1" dirty="0" smtClean="0">
              <a:solidFill>
                <a:schemeClr val="bg1"/>
              </a:solidFill>
            </a:rPr>
          </a:br>
          <a:r>
            <a:rPr lang="ru-RU" sz="1400" b="1" dirty="0" smtClean="0">
              <a:solidFill>
                <a:schemeClr val="bg1"/>
              </a:solidFill>
            </a:rPr>
            <a:t>на лекарственные препараты, включенные в перечень жизненно необходимых и важнейших лекарственных препаратов</a:t>
          </a:r>
          <a:endParaRPr lang="ru-RU" sz="1400" b="1" dirty="0">
            <a:solidFill>
              <a:schemeClr val="bg1"/>
            </a:solidFill>
          </a:endParaRPr>
        </a:p>
      </dgm:t>
    </dgm:pt>
    <dgm:pt modelId="{531DAA29-47A6-4140-8C06-A6C64125734E}" type="parTrans" cxnId="{53BECB87-38AD-4B51-9E3E-2895BF831D3B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DEA6E237-36F4-4496-AB37-E8CC4E215285}" type="sibTrans" cxnId="{53BECB87-38AD-4B51-9E3E-2895BF831D3B}">
      <dgm:prSet/>
      <dgm:spPr/>
      <dgm:t>
        <a:bodyPr/>
        <a:lstStyle/>
        <a:p>
          <a:endParaRPr lang="ru-RU"/>
        </a:p>
      </dgm:t>
    </dgm:pt>
    <dgm:pt modelId="{B76D9443-050A-42AD-B7AB-45C8A27301C2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Теплоснабжения</a:t>
          </a:r>
          <a:endParaRPr lang="ru-RU" dirty="0"/>
        </a:p>
      </dgm:t>
    </dgm:pt>
    <dgm:pt modelId="{9E74E11D-795C-4ED7-9C5E-04830C3F566A}" type="parTrans" cxnId="{8772381A-5739-4CD3-93A3-F699C3432031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5D1555E7-0001-4DD3-8E8A-6908E0298A8B}" type="sibTrans" cxnId="{8772381A-5739-4CD3-93A3-F699C3432031}">
      <dgm:prSet/>
      <dgm:spPr/>
      <dgm:t>
        <a:bodyPr/>
        <a:lstStyle/>
        <a:p>
          <a:endParaRPr lang="ru-RU"/>
        </a:p>
      </dgm:t>
    </dgm:pt>
    <dgm:pt modelId="{7DC28F61-CECF-434D-AFBB-18A566E9A918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Электроэнергетики</a:t>
          </a:r>
          <a:endParaRPr lang="ru-RU" dirty="0"/>
        </a:p>
      </dgm:t>
    </dgm:pt>
    <dgm:pt modelId="{35269211-9204-436D-BE65-A51703254F1F}" type="parTrans" cxnId="{12F35200-698D-453C-AA48-3EEA03788BDB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37E8B031-2D58-4AE1-9C80-2E2111A7F784}" type="sibTrans" cxnId="{12F35200-698D-453C-AA48-3EEA03788BDB}">
      <dgm:prSet/>
      <dgm:spPr/>
      <dgm:t>
        <a:bodyPr/>
        <a:lstStyle/>
        <a:p>
          <a:endParaRPr lang="ru-RU"/>
        </a:p>
      </dgm:t>
    </dgm:pt>
    <dgm:pt modelId="{B058BFDB-7C66-49EC-9275-2C13D121D180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Обращения с твердыми коммунальными отходами</a:t>
          </a:r>
          <a:endParaRPr lang="ru-RU" dirty="0"/>
        </a:p>
      </dgm:t>
    </dgm:pt>
    <dgm:pt modelId="{1C4DFB2E-5FBB-4CD2-BBC0-AC0C31434C09}" type="parTrans" cxnId="{0E25E655-13B3-418C-B6FC-6C07512C6EE1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D6071981-C8C4-4BBC-911A-8FA006E46FBB}" type="sibTrans" cxnId="{0E25E655-13B3-418C-B6FC-6C07512C6EE1}">
      <dgm:prSet/>
      <dgm:spPr/>
      <dgm:t>
        <a:bodyPr/>
        <a:lstStyle/>
        <a:p>
          <a:endParaRPr lang="ru-RU"/>
        </a:p>
      </dgm:t>
    </dgm:pt>
    <dgm:pt modelId="{CA96E4C8-0254-4201-BE81-7015CC2E27C0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за соблюдением требований законодательства об энергосбережении и о повышении энергетической эффективности</a:t>
          </a:r>
          <a:endParaRPr lang="ru-RU" sz="1400" b="1" dirty="0">
            <a:solidFill>
              <a:schemeClr val="bg1"/>
            </a:solidFill>
          </a:endParaRPr>
        </a:p>
      </dgm:t>
    </dgm:pt>
    <dgm:pt modelId="{490E71E8-23D9-4ABA-A33F-AF6550A67904}" type="parTrans" cxnId="{840B12C5-AB96-4E18-9F61-764A514BEE75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B23AB539-E578-4450-92BF-464970F331C0}" type="sibTrans" cxnId="{840B12C5-AB96-4E18-9F61-764A514BEE75}">
      <dgm:prSet/>
      <dgm:spPr/>
      <dgm:t>
        <a:bodyPr/>
        <a:lstStyle/>
        <a:p>
          <a:endParaRPr lang="ru-RU"/>
        </a:p>
      </dgm:t>
    </dgm:pt>
    <dgm:pt modelId="{C63EE507-EBB4-42CD-862B-40761D9A92F3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dirty="0" smtClean="0"/>
            <a:t>Водоснабжения и водоотведения</a:t>
          </a:r>
          <a:endParaRPr lang="ru-RU" dirty="0"/>
        </a:p>
      </dgm:t>
    </dgm:pt>
    <dgm:pt modelId="{A50FDE6A-DD60-4705-B91A-24AFFCE940F9}" type="parTrans" cxnId="{98A1C156-7A68-4ACC-92AA-0D6013BC015D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10AF77BD-DF8C-45F1-A4E1-6B3A789481A9}" type="sibTrans" cxnId="{98A1C156-7A68-4ACC-92AA-0D6013BC015D}">
      <dgm:prSet/>
      <dgm:spPr/>
      <dgm:t>
        <a:bodyPr/>
        <a:lstStyle/>
        <a:p>
          <a:endParaRPr lang="ru-RU"/>
        </a:p>
      </dgm:t>
    </dgm:pt>
    <dgm:pt modelId="{28A958F2-15BC-4FC3-B91F-16880D06F04A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dirty="0" smtClean="0"/>
            <a:t>за соблюдением стандартов раскрытия информации</a:t>
          </a:r>
          <a:endParaRPr lang="ru-RU" dirty="0"/>
        </a:p>
      </dgm:t>
    </dgm:pt>
    <dgm:pt modelId="{CD859373-4174-42ED-8D36-ABD9D85C5B38}" type="parTrans" cxnId="{C90643CF-0B9B-4479-9D9D-1AC580DA4F47}">
      <dgm:prSet/>
      <dgm:spPr>
        <a:ln>
          <a:solidFill>
            <a:schemeClr val="bg1">
              <a:lumMod val="65000"/>
              <a:lumOff val="35000"/>
            </a:schemeClr>
          </a:solidFill>
        </a:ln>
      </dgm:spPr>
      <dgm:t>
        <a:bodyPr/>
        <a:lstStyle/>
        <a:p>
          <a:endParaRPr lang="ru-RU"/>
        </a:p>
      </dgm:t>
    </dgm:pt>
    <dgm:pt modelId="{1703D347-280A-4477-B457-B169EFD83898}" type="sibTrans" cxnId="{C90643CF-0B9B-4479-9D9D-1AC580DA4F47}">
      <dgm:prSet/>
      <dgm:spPr/>
      <dgm:t>
        <a:bodyPr/>
        <a:lstStyle/>
        <a:p>
          <a:endParaRPr lang="ru-RU"/>
        </a:p>
      </dgm:t>
    </dgm:pt>
    <dgm:pt modelId="{D6DD3B42-4D9C-46F3-9677-1FE29D5C8990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за соблюдением установленных предельных размеров платы </a:t>
          </a:r>
          <a:br>
            <a:rPr lang="ru-RU" sz="1400" b="1" dirty="0" smtClean="0">
              <a:solidFill>
                <a:schemeClr val="bg1"/>
              </a:solidFill>
            </a:rPr>
          </a:br>
          <a:r>
            <a:rPr lang="ru-RU" sz="1400" b="1" dirty="0" smtClean="0">
              <a:solidFill>
                <a:schemeClr val="bg1"/>
              </a:solidFill>
            </a:rPr>
            <a:t>за проведение технического осмотра транспортных средств</a:t>
          </a:r>
          <a:endParaRPr lang="ru-RU" sz="1400" b="1" dirty="0">
            <a:solidFill>
              <a:schemeClr val="bg1"/>
            </a:solidFill>
          </a:endParaRPr>
        </a:p>
      </dgm:t>
    </dgm:pt>
    <dgm:pt modelId="{0A83086E-632D-4CFC-9130-AB601B1CF9CB}" type="parTrans" cxnId="{22629571-341C-4053-8B50-5514BFDCF889}">
      <dgm:prSet/>
      <dgm:spPr>
        <a:ln>
          <a:solidFill>
            <a:schemeClr val="bg1">
              <a:lumMod val="50000"/>
              <a:lumOff val="50000"/>
            </a:schemeClr>
          </a:solidFill>
        </a:ln>
      </dgm:spPr>
      <dgm:t>
        <a:bodyPr/>
        <a:lstStyle/>
        <a:p>
          <a:endParaRPr lang="ru-RU"/>
        </a:p>
      </dgm:t>
    </dgm:pt>
    <dgm:pt modelId="{2D68BBC8-6680-45A4-8F44-DA961E9E640F}" type="sibTrans" cxnId="{22629571-341C-4053-8B50-5514BFDCF889}">
      <dgm:prSet/>
      <dgm:spPr/>
      <dgm:t>
        <a:bodyPr/>
        <a:lstStyle/>
        <a:p>
          <a:endParaRPr lang="ru-RU"/>
        </a:p>
      </dgm:t>
    </dgm:pt>
    <dgm:pt modelId="{00635CB5-75FF-43A0-BDF2-3676CF915988}" type="pres">
      <dgm:prSet presAssocID="{8F4F7B10-F2B9-40FF-BF03-E092F170326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4E83CC-5409-47A9-9271-FD1BD3C38E0F}" type="pres">
      <dgm:prSet presAssocID="{96125B2F-AAEC-4F18-8704-5FC410F8A155}" presName="root1" presStyleCnt="0"/>
      <dgm:spPr/>
    </dgm:pt>
    <dgm:pt modelId="{A094BFFD-C7D3-4003-9DAC-D3ED0F2A04BB}" type="pres">
      <dgm:prSet presAssocID="{96125B2F-AAEC-4F18-8704-5FC410F8A155}" presName="LevelOneTextNode" presStyleLbl="node0" presStyleIdx="0" presStyleCnt="1" custScaleY="1129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AD52D-53A9-4674-9EB7-9A739AE41339}" type="pres">
      <dgm:prSet presAssocID="{96125B2F-AAEC-4F18-8704-5FC410F8A155}" presName="level2hierChild" presStyleCnt="0"/>
      <dgm:spPr/>
    </dgm:pt>
    <dgm:pt modelId="{D3E00B59-6F0F-41F5-9104-80CDDDA287FE}" type="pres">
      <dgm:prSet presAssocID="{9983C10B-0766-4C84-86FA-82FF034DFF7C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F88BDD59-8680-4AAF-BCBE-D991E5B52F2F}" type="pres">
      <dgm:prSet presAssocID="{9983C10B-0766-4C84-86FA-82FF034DFF7C}" presName="connTx" presStyleLbl="parChTrans1D2" presStyleIdx="0" presStyleCnt="4"/>
      <dgm:spPr/>
      <dgm:t>
        <a:bodyPr/>
        <a:lstStyle/>
        <a:p>
          <a:endParaRPr lang="ru-RU"/>
        </a:p>
      </dgm:t>
    </dgm:pt>
    <dgm:pt modelId="{2E43E646-1D69-44D4-887A-F9FF44645B2A}" type="pres">
      <dgm:prSet presAssocID="{A4ACC0D0-56DB-4B47-ACA8-13F2DF1F243F}" presName="root2" presStyleCnt="0"/>
      <dgm:spPr/>
    </dgm:pt>
    <dgm:pt modelId="{A0CB47DB-6A1E-472E-8015-7146E365B4DA}" type="pres">
      <dgm:prSet presAssocID="{A4ACC0D0-56DB-4B47-ACA8-13F2DF1F243F}" presName="LevelTwoTextNode" presStyleLbl="node2" presStyleIdx="0" presStyleCnt="4" custScaleX="183902" custScaleY="179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B88A6D-CFDE-45D1-ADF6-057AEB389F24}" type="pres">
      <dgm:prSet presAssocID="{A4ACC0D0-56DB-4B47-ACA8-13F2DF1F243F}" presName="level3hierChild" presStyleCnt="0"/>
      <dgm:spPr/>
    </dgm:pt>
    <dgm:pt modelId="{350355D7-7FF8-4922-8EB8-732257F9D09A}" type="pres">
      <dgm:prSet presAssocID="{32ACD5CB-A440-45D1-87E0-6D29C644509B}" presName="conn2-1" presStyleLbl="parChTrans1D3" presStyleIdx="0" presStyleCnt="5"/>
      <dgm:spPr/>
      <dgm:t>
        <a:bodyPr/>
        <a:lstStyle/>
        <a:p>
          <a:endParaRPr lang="ru-RU"/>
        </a:p>
      </dgm:t>
    </dgm:pt>
    <dgm:pt modelId="{B78FEB01-67CD-4879-AE67-D006615F2F8B}" type="pres">
      <dgm:prSet presAssocID="{32ACD5CB-A440-45D1-87E0-6D29C644509B}" presName="connTx" presStyleLbl="parChTrans1D3" presStyleIdx="0" presStyleCnt="5"/>
      <dgm:spPr/>
      <dgm:t>
        <a:bodyPr/>
        <a:lstStyle/>
        <a:p>
          <a:endParaRPr lang="ru-RU"/>
        </a:p>
      </dgm:t>
    </dgm:pt>
    <dgm:pt modelId="{ADC83B89-5E4C-4723-95BF-FA7DF251582E}" type="pres">
      <dgm:prSet presAssocID="{4919095A-B059-4207-9513-F0A081D10606}" presName="root2" presStyleCnt="0"/>
      <dgm:spPr/>
    </dgm:pt>
    <dgm:pt modelId="{AA74766C-74A3-4033-BBE5-61BC1CCE48EE}" type="pres">
      <dgm:prSet presAssocID="{4919095A-B059-4207-9513-F0A081D10606}" presName="LevelTwoTextNode" presStyleLbl="node3" presStyleIdx="0" presStyleCnt="5" custScaleX="101529" custScaleY="578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786097-5979-4D52-A7AA-5D524D6212D1}" type="pres">
      <dgm:prSet presAssocID="{4919095A-B059-4207-9513-F0A081D10606}" presName="level3hierChild" presStyleCnt="0"/>
      <dgm:spPr/>
    </dgm:pt>
    <dgm:pt modelId="{1CDE2F51-ED1C-4A12-B98F-1FC660D3E29F}" type="pres">
      <dgm:prSet presAssocID="{35269211-9204-436D-BE65-A51703254F1F}" presName="conn2-1" presStyleLbl="parChTrans1D3" presStyleIdx="1" presStyleCnt="5"/>
      <dgm:spPr/>
      <dgm:t>
        <a:bodyPr/>
        <a:lstStyle/>
        <a:p>
          <a:endParaRPr lang="ru-RU"/>
        </a:p>
      </dgm:t>
    </dgm:pt>
    <dgm:pt modelId="{AE4C0908-C030-4470-97EB-EDDECE7D575C}" type="pres">
      <dgm:prSet presAssocID="{35269211-9204-436D-BE65-A51703254F1F}" presName="connTx" presStyleLbl="parChTrans1D3" presStyleIdx="1" presStyleCnt="5"/>
      <dgm:spPr/>
      <dgm:t>
        <a:bodyPr/>
        <a:lstStyle/>
        <a:p>
          <a:endParaRPr lang="ru-RU"/>
        </a:p>
      </dgm:t>
    </dgm:pt>
    <dgm:pt modelId="{C8312DBF-5468-40D8-B11B-0190EA9A8C84}" type="pres">
      <dgm:prSet presAssocID="{7DC28F61-CECF-434D-AFBB-18A566E9A918}" presName="root2" presStyleCnt="0"/>
      <dgm:spPr/>
    </dgm:pt>
    <dgm:pt modelId="{FDE8A048-6EEC-42E4-AE8A-5675FD73577D}" type="pres">
      <dgm:prSet presAssocID="{7DC28F61-CECF-434D-AFBB-18A566E9A918}" presName="LevelTwoTextNode" presStyleLbl="node3" presStyleIdx="1" presStyleCnt="5" custScaleX="100806" custScaleY="706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921E72-BB73-41EB-BED6-C8B053CCC352}" type="pres">
      <dgm:prSet presAssocID="{7DC28F61-CECF-434D-AFBB-18A566E9A918}" presName="level3hierChild" presStyleCnt="0"/>
      <dgm:spPr/>
    </dgm:pt>
    <dgm:pt modelId="{9868DE37-CB03-4974-BBAE-D3E1B8D9E116}" type="pres">
      <dgm:prSet presAssocID="{9E74E11D-795C-4ED7-9C5E-04830C3F566A}" presName="conn2-1" presStyleLbl="parChTrans1D3" presStyleIdx="2" presStyleCnt="5"/>
      <dgm:spPr/>
      <dgm:t>
        <a:bodyPr/>
        <a:lstStyle/>
        <a:p>
          <a:endParaRPr lang="ru-RU"/>
        </a:p>
      </dgm:t>
    </dgm:pt>
    <dgm:pt modelId="{AF149719-5278-46FE-ACAB-211A9FDA114A}" type="pres">
      <dgm:prSet presAssocID="{9E74E11D-795C-4ED7-9C5E-04830C3F566A}" presName="connTx" presStyleLbl="parChTrans1D3" presStyleIdx="2" presStyleCnt="5"/>
      <dgm:spPr/>
      <dgm:t>
        <a:bodyPr/>
        <a:lstStyle/>
        <a:p>
          <a:endParaRPr lang="ru-RU"/>
        </a:p>
      </dgm:t>
    </dgm:pt>
    <dgm:pt modelId="{68EABC01-BB64-49C4-A284-180F76E11221}" type="pres">
      <dgm:prSet presAssocID="{B76D9443-050A-42AD-B7AB-45C8A27301C2}" presName="root2" presStyleCnt="0"/>
      <dgm:spPr/>
    </dgm:pt>
    <dgm:pt modelId="{5DA6FB2D-8049-4999-840D-A2FDE9AB51F7}" type="pres">
      <dgm:prSet presAssocID="{B76D9443-050A-42AD-B7AB-45C8A27301C2}" presName="LevelTwoTextNode" presStyleLbl="node3" presStyleIdx="2" presStyleCnt="5" custScaleX="97203" custScaleY="453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3FD685-1B6C-45B3-BDE0-58A3CBC25454}" type="pres">
      <dgm:prSet presAssocID="{B76D9443-050A-42AD-B7AB-45C8A27301C2}" presName="level3hierChild" presStyleCnt="0"/>
      <dgm:spPr/>
    </dgm:pt>
    <dgm:pt modelId="{5985AB98-761C-440D-A5B8-4D0AB806BCBF}" type="pres">
      <dgm:prSet presAssocID="{A50FDE6A-DD60-4705-B91A-24AFFCE940F9}" presName="conn2-1" presStyleLbl="parChTrans1D3" presStyleIdx="3" presStyleCnt="5"/>
      <dgm:spPr/>
      <dgm:t>
        <a:bodyPr/>
        <a:lstStyle/>
        <a:p>
          <a:endParaRPr lang="ru-RU"/>
        </a:p>
      </dgm:t>
    </dgm:pt>
    <dgm:pt modelId="{FB65A003-3719-42B6-BAB1-A11817061108}" type="pres">
      <dgm:prSet presAssocID="{A50FDE6A-DD60-4705-B91A-24AFFCE940F9}" presName="connTx" presStyleLbl="parChTrans1D3" presStyleIdx="3" presStyleCnt="5"/>
      <dgm:spPr/>
      <dgm:t>
        <a:bodyPr/>
        <a:lstStyle/>
        <a:p>
          <a:endParaRPr lang="ru-RU"/>
        </a:p>
      </dgm:t>
    </dgm:pt>
    <dgm:pt modelId="{0BA24C38-999C-4ADD-966B-E8F0E00C8FE3}" type="pres">
      <dgm:prSet presAssocID="{C63EE507-EBB4-42CD-862B-40761D9A92F3}" presName="root2" presStyleCnt="0"/>
      <dgm:spPr/>
    </dgm:pt>
    <dgm:pt modelId="{92BBCC0C-CD93-467F-BC90-79FE42004132}" type="pres">
      <dgm:prSet presAssocID="{C63EE507-EBB4-42CD-862B-40761D9A92F3}" presName="LevelTwoTextNode" presStyleLbl="node3" presStyleIdx="3" presStyleCnt="5" custScaleX="98664" custScaleY="614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1B3108-ED10-42A4-90AE-2A44EEE80F49}" type="pres">
      <dgm:prSet presAssocID="{C63EE507-EBB4-42CD-862B-40761D9A92F3}" presName="level3hierChild" presStyleCnt="0"/>
      <dgm:spPr/>
    </dgm:pt>
    <dgm:pt modelId="{970AD51A-E70D-46B6-AE65-B4A83CFEF69B}" type="pres">
      <dgm:prSet presAssocID="{CD859373-4174-42ED-8D36-ABD9D85C5B38}" presName="conn2-1" presStyleLbl="parChTrans1D4" presStyleIdx="0" presStyleCnt="1"/>
      <dgm:spPr/>
      <dgm:t>
        <a:bodyPr/>
        <a:lstStyle/>
        <a:p>
          <a:endParaRPr lang="ru-RU"/>
        </a:p>
      </dgm:t>
    </dgm:pt>
    <dgm:pt modelId="{4E7AF23F-EF3D-4332-983B-87738490AF49}" type="pres">
      <dgm:prSet presAssocID="{CD859373-4174-42ED-8D36-ABD9D85C5B38}" presName="connTx" presStyleLbl="parChTrans1D4" presStyleIdx="0" presStyleCnt="1"/>
      <dgm:spPr/>
      <dgm:t>
        <a:bodyPr/>
        <a:lstStyle/>
        <a:p>
          <a:endParaRPr lang="ru-RU"/>
        </a:p>
      </dgm:t>
    </dgm:pt>
    <dgm:pt modelId="{6ED99B54-9CBC-440D-ACF9-B477077B0C09}" type="pres">
      <dgm:prSet presAssocID="{28A958F2-15BC-4FC3-B91F-16880D06F04A}" presName="root2" presStyleCnt="0"/>
      <dgm:spPr/>
    </dgm:pt>
    <dgm:pt modelId="{335DCAA1-0962-41C3-A1F2-6009370B526E}" type="pres">
      <dgm:prSet presAssocID="{28A958F2-15BC-4FC3-B91F-16880D06F04A}" presName="LevelTwoTextNode" presStyleLbl="node4" presStyleIdx="0" presStyleCnt="1" custScaleX="71978" custScaleY="435986" custLinFactNeighborX="-899" custLinFactNeighborY="-38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EF3257-65B0-4CC1-AC85-D5D2CB67B68C}" type="pres">
      <dgm:prSet presAssocID="{28A958F2-15BC-4FC3-B91F-16880D06F04A}" presName="level3hierChild" presStyleCnt="0"/>
      <dgm:spPr/>
    </dgm:pt>
    <dgm:pt modelId="{39DB39C3-7BE6-4C1F-8A3C-8BA3F30609AF}" type="pres">
      <dgm:prSet presAssocID="{1C4DFB2E-5FBB-4CD2-BBC0-AC0C31434C09}" presName="conn2-1" presStyleLbl="parChTrans1D3" presStyleIdx="4" presStyleCnt="5"/>
      <dgm:spPr/>
      <dgm:t>
        <a:bodyPr/>
        <a:lstStyle/>
        <a:p>
          <a:endParaRPr lang="ru-RU"/>
        </a:p>
      </dgm:t>
    </dgm:pt>
    <dgm:pt modelId="{FACB8BFE-C5ED-46AA-A82F-E182D77819F8}" type="pres">
      <dgm:prSet presAssocID="{1C4DFB2E-5FBB-4CD2-BBC0-AC0C31434C09}" presName="connTx" presStyleLbl="parChTrans1D3" presStyleIdx="4" presStyleCnt="5"/>
      <dgm:spPr/>
      <dgm:t>
        <a:bodyPr/>
        <a:lstStyle/>
        <a:p>
          <a:endParaRPr lang="ru-RU"/>
        </a:p>
      </dgm:t>
    </dgm:pt>
    <dgm:pt modelId="{98ED9F6B-EFB3-4D06-A42F-C88254A05E43}" type="pres">
      <dgm:prSet presAssocID="{B058BFDB-7C66-49EC-9275-2C13D121D180}" presName="root2" presStyleCnt="0"/>
      <dgm:spPr/>
    </dgm:pt>
    <dgm:pt modelId="{043CD008-09C1-4EF3-A5B6-B1144B9C9D9F}" type="pres">
      <dgm:prSet presAssocID="{B058BFDB-7C66-49EC-9275-2C13D121D180}" presName="LevelTwoTextNode" presStyleLbl="node3" presStyleIdx="4" presStyleCnt="5" custScaleX="97709" custScaleY="1174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59BE32-A3A4-4F35-99A2-BF564B10E909}" type="pres">
      <dgm:prSet presAssocID="{B058BFDB-7C66-49EC-9275-2C13D121D180}" presName="level3hierChild" presStyleCnt="0"/>
      <dgm:spPr/>
    </dgm:pt>
    <dgm:pt modelId="{78A63283-1E95-4A18-BCD1-2115A106E3D2}" type="pres">
      <dgm:prSet presAssocID="{0A83086E-632D-4CFC-9130-AB601B1CF9CB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B7EEE41B-E5D6-40B0-8495-A4D08A053894}" type="pres">
      <dgm:prSet presAssocID="{0A83086E-632D-4CFC-9130-AB601B1CF9CB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860B9DD-4B8E-4B36-8704-498346DCF624}" type="pres">
      <dgm:prSet presAssocID="{D6DD3B42-4D9C-46F3-9677-1FE29D5C8990}" presName="root2" presStyleCnt="0"/>
      <dgm:spPr/>
    </dgm:pt>
    <dgm:pt modelId="{FF66CF26-6FB8-435D-854B-395F03B8E8C7}" type="pres">
      <dgm:prSet presAssocID="{D6DD3B42-4D9C-46F3-9677-1FE29D5C8990}" presName="LevelTwoTextNode" presStyleLbl="node2" presStyleIdx="1" presStyleCnt="4" custScaleX="185338" custScaleY="1867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5D980F-10BA-4991-AF1C-AF4798E8E6FD}" type="pres">
      <dgm:prSet presAssocID="{D6DD3B42-4D9C-46F3-9677-1FE29D5C8990}" presName="level3hierChild" presStyleCnt="0"/>
      <dgm:spPr/>
    </dgm:pt>
    <dgm:pt modelId="{D60BB34B-C475-4801-9E0A-8487ECFB7CCD}" type="pres">
      <dgm:prSet presAssocID="{490E71E8-23D9-4ABA-A33F-AF6550A67904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A42A4A01-6479-48DD-894D-F26FBAE5BA9B}" type="pres">
      <dgm:prSet presAssocID="{490E71E8-23D9-4ABA-A33F-AF6550A67904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62E0A2F-777B-481F-B049-50FE0908FDD1}" type="pres">
      <dgm:prSet presAssocID="{CA96E4C8-0254-4201-BE81-7015CC2E27C0}" presName="root2" presStyleCnt="0"/>
      <dgm:spPr/>
    </dgm:pt>
    <dgm:pt modelId="{69BFD716-FCDF-4AD8-9BEF-5B27AAAE2597}" type="pres">
      <dgm:prSet presAssocID="{CA96E4C8-0254-4201-BE81-7015CC2E27C0}" presName="LevelTwoTextNode" presStyleLbl="node2" presStyleIdx="2" presStyleCnt="4" custScaleX="188517" custScaleY="2112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243BB1-C456-432C-BC3D-DB6BBF0BE212}" type="pres">
      <dgm:prSet presAssocID="{CA96E4C8-0254-4201-BE81-7015CC2E27C0}" presName="level3hierChild" presStyleCnt="0"/>
      <dgm:spPr/>
    </dgm:pt>
    <dgm:pt modelId="{A52DA9DC-A46B-40C3-8D87-6F906D4153BE}" type="pres">
      <dgm:prSet presAssocID="{531DAA29-47A6-4140-8C06-A6C64125734E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82B13B1D-51FE-4FAC-B145-7EE7E84F7E1A}" type="pres">
      <dgm:prSet presAssocID="{531DAA29-47A6-4140-8C06-A6C64125734E}" presName="connTx" presStyleLbl="parChTrans1D2" presStyleIdx="3" presStyleCnt="4"/>
      <dgm:spPr/>
      <dgm:t>
        <a:bodyPr/>
        <a:lstStyle/>
        <a:p>
          <a:endParaRPr lang="ru-RU"/>
        </a:p>
      </dgm:t>
    </dgm:pt>
    <dgm:pt modelId="{15352B5A-00B1-4C1E-9E62-8DFBD3A04613}" type="pres">
      <dgm:prSet presAssocID="{5A372013-F8D0-44BE-8E20-3502440195D0}" presName="root2" presStyleCnt="0"/>
      <dgm:spPr/>
    </dgm:pt>
    <dgm:pt modelId="{49C97049-F998-45E2-99A9-60F16530D629}" type="pres">
      <dgm:prSet presAssocID="{5A372013-F8D0-44BE-8E20-3502440195D0}" presName="LevelTwoTextNode" presStyleLbl="node2" presStyleIdx="3" presStyleCnt="4" custScaleX="187234" custScaleY="2281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AF0636-038E-4060-AE8E-7DA29DF3C525}" type="pres">
      <dgm:prSet presAssocID="{5A372013-F8D0-44BE-8E20-3502440195D0}" presName="level3hierChild" presStyleCnt="0"/>
      <dgm:spPr/>
    </dgm:pt>
  </dgm:ptLst>
  <dgm:cxnLst>
    <dgm:cxn modelId="{007AC37D-9AC0-4F6B-8CE5-700124C2E3A1}" type="presOf" srcId="{B058BFDB-7C66-49EC-9275-2C13D121D180}" destId="{043CD008-09C1-4EF3-A5B6-B1144B9C9D9F}" srcOrd="0" destOrd="0" presId="urn:microsoft.com/office/officeart/2008/layout/HorizontalMultiLevelHierarchy"/>
    <dgm:cxn modelId="{662F69D7-0F8F-4F51-AC01-BB852E13F0EF}" type="presOf" srcId="{D6DD3B42-4D9C-46F3-9677-1FE29D5C8990}" destId="{FF66CF26-6FB8-435D-854B-395F03B8E8C7}" srcOrd="0" destOrd="0" presId="urn:microsoft.com/office/officeart/2008/layout/HorizontalMultiLevelHierarchy"/>
    <dgm:cxn modelId="{0BFBDEFE-CA5F-4DA6-A060-76BA3F53C1EE}" type="presOf" srcId="{35269211-9204-436D-BE65-A51703254F1F}" destId="{AE4C0908-C030-4470-97EB-EDDECE7D575C}" srcOrd="1" destOrd="0" presId="urn:microsoft.com/office/officeart/2008/layout/HorizontalMultiLevelHierarchy"/>
    <dgm:cxn modelId="{CD5E8059-659A-42A7-8BF0-5547FC360583}" type="presOf" srcId="{A50FDE6A-DD60-4705-B91A-24AFFCE940F9}" destId="{FB65A003-3719-42B6-BAB1-A11817061108}" srcOrd="1" destOrd="0" presId="urn:microsoft.com/office/officeart/2008/layout/HorizontalMultiLevelHierarchy"/>
    <dgm:cxn modelId="{FD9D5600-7AAE-435A-9A48-C0BC8CE02DD8}" type="presOf" srcId="{CD859373-4174-42ED-8D36-ABD9D85C5B38}" destId="{4E7AF23F-EF3D-4332-983B-87738490AF49}" srcOrd="1" destOrd="0" presId="urn:microsoft.com/office/officeart/2008/layout/HorizontalMultiLevelHierarchy"/>
    <dgm:cxn modelId="{A6CF97D6-1D2F-4259-AE0F-8F3014E71E67}" srcId="{A4ACC0D0-56DB-4B47-ACA8-13F2DF1F243F}" destId="{4919095A-B059-4207-9513-F0A081D10606}" srcOrd="0" destOrd="0" parTransId="{32ACD5CB-A440-45D1-87E0-6D29C644509B}" sibTransId="{CA01AF0A-DFF0-4824-9C3F-2A33EAC199DB}"/>
    <dgm:cxn modelId="{8772381A-5739-4CD3-93A3-F699C3432031}" srcId="{A4ACC0D0-56DB-4B47-ACA8-13F2DF1F243F}" destId="{B76D9443-050A-42AD-B7AB-45C8A27301C2}" srcOrd="2" destOrd="0" parTransId="{9E74E11D-795C-4ED7-9C5E-04830C3F566A}" sibTransId="{5D1555E7-0001-4DD3-8E8A-6908E0298A8B}"/>
    <dgm:cxn modelId="{22629571-341C-4053-8B50-5514BFDCF889}" srcId="{96125B2F-AAEC-4F18-8704-5FC410F8A155}" destId="{D6DD3B42-4D9C-46F3-9677-1FE29D5C8990}" srcOrd="1" destOrd="0" parTransId="{0A83086E-632D-4CFC-9130-AB601B1CF9CB}" sibTransId="{2D68BBC8-6680-45A4-8F44-DA961E9E640F}"/>
    <dgm:cxn modelId="{3763992E-2DDE-457B-83C5-6680F266F62E}" type="presOf" srcId="{32ACD5CB-A440-45D1-87E0-6D29C644509B}" destId="{350355D7-7FF8-4922-8EB8-732257F9D09A}" srcOrd="0" destOrd="0" presId="urn:microsoft.com/office/officeart/2008/layout/HorizontalMultiLevelHierarchy"/>
    <dgm:cxn modelId="{A8C58DE1-1666-45A2-B44D-D9DFD525A04C}" type="presOf" srcId="{35269211-9204-436D-BE65-A51703254F1F}" destId="{1CDE2F51-ED1C-4A12-B98F-1FC660D3E29F}" srcOrd="0" destOrd="0" presId="urn:microsoft.com/office/officeart/2008/layout/HorizontalMultiLevelHierarchy"/>
    <dgm:cxn modelId="{4BD3125A-EE0B-43D9-B52C-E6DB6045318D}" type="presOf" srcId="{531DAA29-47A6-4140-8C06-A6C64125734E}" destId="{82B13B1D-51FE-4FAC-B145-7EE7E84F7E1A}" srcOrd="1" destOrd="0" presId="urn:microsoft.com/office/officeart/2008/layout/HorizontalMultiLevelHierarchy"/>
    <dgm:cxn modelId="{8BF7BB4B-9B8A-4E91-8A63-DB1772669344}" type="presOf" srcId="{490E71E8-23D9-4ABA-A33F-AF6550A67904}" destId="{D60BB34B-C475-4801-9E0A-8487ECFB7CCD}" srcOrd="0" destOrd="0" presId="urn:microsoft.com/office/officeart/2008/layout/HorizontalMultiLevelHierarchy"/>
    <dgm:cxn modelId="{98A1C156-7A68-4ACC-92AA-0D6013BC015D}" srcId="{A4ACC0D0-56DB-4B47-ACA8-13F2DF1F243F}" destId="{C63EE507-EBB4-42CD-862B-40761D9A92F3}" srcOrd="3" destOrd="0" parTransId="{A50FDE6A-DD60-4705-B91A-24AFFCE940F9}" sibTransId="{10AF77BD-DF8C-45F1-A4E1-6B3A789481A9}"/>
    <dgm:cxn modelId="{D8DDEDDD-234B-4169-A314-87AD1BD62512}" type="presOf" srcId="{1C4DFB2E-5FBB-4CD2-BBC0-AC0C31434C09}" destId="{FACB8BFE-C5ED-46AA-A82F-E182D77819F8}" srcOrd="1" destOrd="0" presId="urn:microsoft.com/office/officeart/2008/layout/HorizontalMultiLevelHierarchy"/>
    <dgm:cxn modelId="{C95C5680-A7E1-4A16-ACA6-1B9F353B9C7D}" type="presOf" srcId="{5A372013-F8D0-44BE-8E20-3502440195D0}" destId="{49C97049-F998-45E2-99A9-60F16530D629}" srcOrd="0" destOrd="0" presId="urn:microsoft.com/office/officeart/2008/layout/HorizontalMultiLevelHierarchy"/>
    <dgm:cxn modelId="{DC99CF1D-9E0B-45E5-963B-057CE0A605BF}" type="presOf" srcId="{9983C10B-0766-4C84-86FA-82FF034DFF7C}" destId="{F88BDD59-8680-4AAF-BCBE-D991E5B52F2F}" srcOrd="1" destOrd="0" presId="urn:microsoft.com/office/officeart/2008/layout/HorizontalMultiLevelHierarchy"/>
    <dgm:cxn modelId="{0AF1AD19-10EE-4B06-8028-3A83517E913B}" type="presOf" srcId="{531DAA29-47A6-4140-8C06-A6C64125734E}" destId="{A52DA9DC-A46B-40C3-8D87-6F906D4153BE}" srcOrd="0" destOrd="0" presId="urn:microsoft.com/office/officeart/2008/layout/HorizontalMultiLevelHierarchy"/>
    <dgm:cxn modelId="{53BECB87-38AD-4B51-9E3E-2895BF831D3B}" srcId="{96125B2F-AAEC-4F18-8704-5FC410F8A155}" destId="{5A372013-F8D0-44BE-8E20-3502440195D0}" srcOrd="3" destOrd="0" parTransId="{531DAA29-47A6-4140-8C06-A6C64125734E}" sibTransId="{DEA6E237-36F4-4496-AB37-E8CC4E215285}"/>
    <dgm:cxn modelId="{212623B1-4C28-4F22-B816-43555B250D86}" srcId="{8F4F7B10-F2B9-40FF-BF03-E092F170326C}" destId="{96125B2F-AAEC-4F18-8704-5FC410F8A155}" srcOrd="0" destOrd="0" parTransId="{EDC44B02-7902-4489-8F0F-D6BDF6796DA1}" sibTransId="{4A12C130-A0CD-4687-A876-BE8B8D1DF011}"/>
    <dgm:cxn modelId="{414332A9-EF88-4A1F-B7E3-66A860CEB813}" type="presOf" srcId="{9E74E11D-795C-4ED7-9C5E-04830C3F566A}" destId="{AF149719-5278-46FE-ACAB-211A9FDA114A}" srcOrd="1" destOrd="0" presId="urn:microsoft.com/office/officeart/2008/layout/HorizontalMultiLevelHierarchy"/>
    <dgm:cxn modelId="{83150247-EC85-4281-BE79-F66E1B7EEE0D}" type="presOf" srcId="{7DC28F61-CECF-434D-AFBB-18A566E9A918}" destId="{FDE8A048-6EEC-42E4-AE8A-5675FD73577D}" srcOrd="0" destOrd="0" presId="urn:microsoft.com/office/officeart/2008/layout/HorizontalMultiLevelHierarchy"/>
    <dgm:cxn modelId="{2ED93D82-EF2A-41F7-AF41-2A1D8AE05975}" type="presOf" srcId="{8F4F7B10-F2B9-40FF-BF03-E092F170326C}" destId="{00635CB5-75FF-43A0-BDF2-3676CF915988}" srcOrd="0" destOrd="0" presId="urn:microsoft.com/office/officeart/2008/layout/HorizontalMultiLevelHierarchy"/>
    <dgm:cxn modelId="{840B12C5-AB96-4E18-9F61-764A514BEE75}" srcId="{96125B2F-AAEC-4F18-8704-5FC410F8A155}" destId="{CA96E4C8-0254-4201-BE81-7015CC2E27C0}" srcOrd="2" destOrd="0" parTransId="{490E71E8-23D9-4ABA-A33F-AF6550A67904}" sibTransId="{B23AB539-E578-4450-92BF-464970F331C0}"/>
    <dgm:cxn modelId="{8E8C1632-CDC6-47A0-8279-C8116EE033FB}" type="presOf" srcId="{490E71E8-23D9-4ABA-A33F-AF6550A67904}" destId="{A42A4A01-6479-48DD-894D-F26FBAE5BA9B}" srcOrd="1" destOrd="0" presId="urn:microsoft.com/office/officeart/2008/layout/HorizontalMultiLevelHierarchy"/>
    <dgm:cxn modelId="{1C4889F8-1E80-4820-BFA2-8F297E43C2D0}" type="presOf" srcId="{A4ACC0D0-56DB-4B47-ACA8-13F2DF1F243F}" destId="{A0CB47DB-6A1E-472E-8015-7146E365B4DA}" srcOrd="0" destOrd="0" presId="urn:microsoft.com/office/officeart/2008/layout/HorizontalMultiLevelHierarchy"/>
    <dgm:cxn modelId="{25211B51-028A-4602-A071-44FA3DEE067D}" type="presOf" srcId="{32ACD5CB-A440-45D1-87E0-6D29C644509B}" destId="{B78FEB01-67CD-4879-AE67-D006615F2F8B}" srcOrd="1" destOrd="0" presId="urn:microsoft.com/office/officeart/2008/layout/HorizontalMultiLevelHierarchy"/>
    <dgm:cxn modelId="{C3BBA916-CF1E-4601-85D9-0054205CDB65}" type="presOf" srcId="{C63EE507-EBB4-42CD-862B-40761D9A92F3}" destId="{92BBCC0C-CD93-467F-BC90-79FE42004132}" srcOrd="0" destOrd="0" presId="urn:microsoft.com/office/officeart/2008/layout/HorizontalMultiLevelHierarchy"/>
    <dgm:cxn modelId="{9160970A-74D2-45B6-8652-032AFDE47999}" type="presOf" srcId="{4919095A-B059-4207-9513-F0A081D10606}" destId="{AA74766C-74A3-4033-BBE5-61BC1CCE48EE}" srcOrd="0" destOrd="0" presId="urn:microsoft.com/office/officeart/2008/layout/HorizontalMultiLevelHierarchy"/>
    <dgm:cxn modelId="{4C6F3183-8060-4A90-9CE6-54FD6873A302}" type="presOf" srcId="{A50FDE6A-DD60-4705-B91A-24AFFCE940F9}" destId="{5985AB98-761C-440D-A5B8-4D0AB806BCBF}" srcOrd="0" destOrd="0" presId="urn:microsoft.com/office/officeart/2008/layout/HorizontalMultiLevelHierarchy"/>
    <dgm:cxn modelId="{2CC2BC35-E7DE-45A5-B00C-DD5C35FA4EB3}" type="presOf" srcId="{CD859373-4174-42ED-8D36-ABD9D85C5B38}" destId="{970AD51A-E70D-46B6-AE65-B4A83CFEF69B}" srcOrd="0" destOrd="0" presId="urn:microsoft.com/office/officeart/2008/layout/HorizontalMultiLevelHierarchy"/>
    <dgm:cxn modelId="{702993D6-AED4-431B-9CB9-D669CC81A825}" type="presOf" srcId="{CA96E4C8-0254-4201-BE81-7015CC2E27C0}" destId="{69BFD716-FCDF-4AD8-9BEF-5B27AAAE2597}" srcOrd="0" destOrd="0" presId="urn:microsoft.com/office/officeart/2008/layout/HorizontalMultiLevelHierarchy"/>
    <dgm:cxn modelId="{12F35200-698D-453C-AA48-3EEA03788BDB}" srcId="{A4ACC0D0-56DB-4B47-ACA8-13F2DF1F243F}" destId="{7DC28F61-CECF-434D-AFBB-18A566E9A918}" srcOrd="1" destOrd="0" parTransId="{35269211-9204-436D-BE65-A51703254F1F}" sibTransId="{37E8B031-2D58-4AE1-9C80-2E2111A7F784}"/>
    <dgm:cxn modelId="{5746CC58-D120-4ABB-B944-E9F8C7BB9914}" type="presOf" srcId="{28A958F2-15BC-4FC3-B91F-16880D06F04A}" destId="{335DCAA1-0962-41C3-A1F2-6009370B526E}" srcOrd="0" destOrd="0" presId="urn:microsoft.com/office/officeart/2008/layout/HorizontalMultiLevelHierarchy"/>
    <dgm:cxn modelId="{7CBA5643-7BE8-44CB-9444-06974538643B}" type="presOf" srcId="{B76D9443-050A-42AD-B7AB-45C8A27301C2}" destId="{5DA6FB2D-8049-4999-840D-A2FDE9AB51F7}" srcOrd="0" destOrd="0" presId="urn:microsoft.com/office/officeart/2008/layout/HorizontalMultiLevelHierarchy"/>
    <dgm:cxn modelId="{FC604BDB-63F6-49C7-91A4-55E628117291}" type="presOf" srcId="{96125B2F-AAEC-4F18-8704-5FC410F8A155}" destId="{A094BFFD-C7D3-4003-9DAC-D3ED0F2A04BB}" srcOrd="0" destOrd="0" presId="urn:microsoft.com/office/officeart/2008/layout/HorizontalMultiLevelHierarchy"/>
    <dgm:cxn modelId="{C90643CF-0B9B-4479-9D9D-1AC580DA4F47}" srcId="{C63EE507-EBB4-42CD-862B-40761D9A92F3}" destId="{28A958F2-15BC-4FC3-B91F-16880D06F04A}" srcOrd="0" destOrd="0" parTransId="{CD859373-4174-42ED-8D36-ABD9D85C5B38}" sibTransId="{1703D347-280A-4477-B457-B169EFD83898}"/>
    <dgm:cxn modelId="{0E25E655-13B3-418C-B6FC-6C07512C6EE1}" srcId="{A4ACC0D0-56DB-4B47-ACA8-13F2DF1F243F}" destId="{B058BFDB-7C66-49EC-9275-2C13D121D180}" srcOrd="4" destOrd="0" parTransId="{1C4DFB2E-5FBB-4CD2-BBC0-AC0C31434C09}" sibTransId="{D6071981-C8C4-4BBC-911A-8FA006E46FBB}"/>
    <dgm:cxn modelId="{92F4337E-A9E3-4717-B77D-6401ED571944}" srcId="{96125B2F-AAEC-4F18-8704-5FC410F8A155}" destId="{A4ACC0D0-56DB-4B47-ACA8-13F2DF1F243F}" srcOrd="0" destOrd="0" parTransId="{9983C10B-0766-4C84-86FA-82FF034DFF7C}" sibTransId="{C0C88460-ABF1-4C42-A355-ED1B0F8CE1C5}"/>
    <dgm:cxn modelId="{1D28339C-A83D-4D47-99EA-3113D4A7FA0F}" type="presOf" srcId="{0A83086E-632D-4CFC-9130-AB601B1CF9CB}" destId="{B7EEE41B-E5D6-40B0-8495-A4D08A053894}" srcOrd="1" destOrd="0" presId="urn:microsoft.com/office/officeart/2008/layout/HorizontalMultiLevelHierarchy"/>
    <dgm:cxn modelId="{8EEEF90E-259B-41E3-B076-373D9C914BC6}" type="presOf" srcId="{1C4DFB2E-5FBB-4CD2-BBC0-AC0C31434C09}" destId="{39DB39C3-7BE6-4C1F-8A3C-8BA3F30609AF}" srcOrd="0" destOrd="0" presId="urn:microsoft.com/office/officeart/2008/layout/HorizontalMultiLevelHierarchy"/>
    <dgm:cxn modelId="{6ACC22C9-FFDC-4F73-86AA-4954CCF9E84C}" type="presOf" srcId="{9983C10B-0766-4C84-86FA-82FF034DFF7C}" destId="{D3E00B59-6F0F-41F5-9104-80CDDDA287FE}" srcOrd="0" destOrd="0" presId="urn:microsoft.com/office/officeart/2008/layout/HorizontalMultiLevelHierarchy"/>
    <dgm:cxn modelId="{8C0BC624-C37D-44BC-B917-F2D7C1C300FD}" type="presOf" srcId="{9E74E11D-795C-4ED7-9C5E-04830C3F566A}" destId="{9868DE37-CB03-4974-BBAE-D3E1B8D9E116}" srcOrd="0" destOrd="0" presId="urn:microsoft.com/office/officeart/2008/layout/HorizontalMultiLevelHierarchy"/>
    <dgm:cxn modelId="{BE3DAF37-24E0-477B-A417-6D6FB3DC42F0}" type="presOf" srcId="{0A83086E-632D-4CFC-9130-AB601B1CF9CB}" destId="{78A63283-1E95-4A18-BCD1-2115A106E3D2}" srcOrd="0" destOrd="0" presId="urn:microsoft.com/office/officeart/2008/layout/HorizontalMultiLevelHierarchy"/>
    <dgm:cxn modelId="{DA82767D-1D55-4881-93F7-F231E797C65F}" type="presParOf" srcId="{00635CB5-75FF-43A0-BDF2-3676CF915988}" destId="{FD4E83CC-5409-47A9-9271-FD1BD3C38E0F}" srcOrd="0" destOrd="0" presId="urn:microsoft.com/office/officeart/2008/layout/HorizontalMultiLevelHierarchy"/>
    <dgm:cxn modelId="{69C86235-1277-4F20-8442-6AB0369E1C0D}" type="presParOf" srcId="{FD4E83CC-5409-47A9-9271-FD1BD3C38E0F}" destId="{A094BFFD-C7D3-4003-9DAC-D3ED0F2A04BB}" srcOrd="0" destOrd="0" presId="urn:microsoft.com/office/officeart/2008/layout/HorizontalMultiLevelHierarchy"/>
    <dgm:cxn modelId="{B5CB9D62-7615-4E1A-8FA5-38C2E828E26C}" type="presParOf" srcId="{FD4E83CC-5409-47A9-9271-FD1BD3C38E0F}" destId="{42CAD52D-53A9-4674-9EB7-9A739AE41339}" srcOrd="1" destOrd="0" presId="urn:microsoft.com/office/officeart/2008/layout/HorizontalMultiLevelHierarchy"/>
    <dgm:cxn modelId="{7F9CDB57-1B7B-4C44-8618-046B26FE6AA7}" type="presParOf" srcId="{42CAD52D-53A9-4674-9EB7-9A739AE41339}" destId="{D3E00B59-6F0F-41F5-9104-80CDDDA287FE}" srcOrd="0" destOrd="0" presId="urn:microsoft.com/office/officeart/2008/layout/HorizontalMultiLevelHierarchy"/>
    <dgm:cxn modelId="{1E83231F-5EA5-4639-9BBB-536285CC1729}" type="presParOf" srcId="{D3E00B59-6F0F-41F5-9104-80CDDDA287FE}" destId="{F88BDD59-8680-4AAF-BCBE-D991E5B52F2F}" srcOrd="0" destOrd="0" presId="urn:microsoft.com/office/officeart/2008/layout/HorizontalMultiLevelHierarchy"/>
    <dgm:cxn modelId="{8677070C-6FCD-4551-BBF9-DE277A67BBD9}" type="presParOf" srcId="{42CAD52D-53A9-4674-9EB7-9A739AE41339}" destId="{2E43E646-1D69-44D4-887A-F9FF44645B2A}" srcOrd="1" destOrd="0" presId="urn:microsoft.com/office/officeart/2008/layout/HorizontalMultiLevelHierarchy"/>
    <dgm:cxn modelId="{EA67AC54-4EBF-4998-BE82-3CE34ADEBF6D}" type="presParOf" srcId="{2E43E646-1D69-44D4-887A-F9FF44645B2A}" destId="{A0CB47DB-6A1E-472E-8015-7146E365B4DA}" srcOrd="0" destOrd="0" presId="urn:microsoft.com/office/officeart/2008/layout/HorizontalMultiLevelHierarchy"/>
    <dgm:cxn modelId="{5D92C4E7-1215-4DB5-B40F-597C54080DBC}" type="presParOf" srcId="{2E43E646-1D69-44D4-887A-F9FF44645B2A}" destId="{F3B88A6D-CFDE-45D1-ADF6-057AEB389F24}" srcOrd="1" destOrd="0" presId="urn:microsoft.com/office/officeart/2008/layout/HorizontalMultiLevelHierarchy"/>
    <dgm:cxn modelId="{759BAED5-BD51-44BC-8F73-45D9812948D8}" type="presParOf" srcId="{F3B88A6D-CFDE-45D1-ADF6-057AEB389F24}" destId="{350355D7-7FF8-4922-8EB8-732257F9D09A}" srcOrd="0" destOrd="0" presId="urn:microsoft.com/office/officeart/2008/layout/HorizontalMultiLevelHierarchy"/>
    <dgm:cxn modelId="{06140AB0-574F-491A-8842-1779A3AA2F3D}" type="presParOf" srcId="{350355D7-7FF8-4922-8EB8-732257F9D09A}" destId="{B78FEB01-67CD-4879-AE67-D006615F2F8B}" srcOrd="0" destOrd="0" presId="urn:microsoft.com/office/officeart/2008/layout/HorizontalMultiLevelHierarchy"/>
    <dgm:cxn modelId="{3EF03365-13D1-460A-B0DE-C1AC5279F033}" type="presParOf" srcId="{F3B88A6D-CFDE-45D1-ADF6-057AEB389F24}" destId="{ADC83B89-5E4C-4723-95BF-FA7DF251582E}" srcOrd="1" destOrd="0" presId="urn:microsoft.com/office/officeart/2008/layout/HorizontalMultiLevelHierarchy"/>
    <dgm:cxn modelId="{27F6F7E7-75C0-485D-848D-F2C499787472}" type="presParOf" srcId="{ADC83B89-5E4C-4723-95BF-FA7DF251582E}" destId="{AA74766C-74A3-4033-BBE5-61BC1CCE48EE}" srcOrd="0" destOrd="0" presId="urn:microsoft.com/office/officeart/2008/layout/HorizontalMultiLevelHierarchy"/>
    <dgm:cxn modelId="{FBC52460-D0C7-4AEA-B1D5-B34C21C456E5}" type="presParOf" srcId="{ADC83B89-5E4C-4723-95BF-FA7DF251582E}" destId="{66786097-5979-4D52-A7AA-5D524D6212D1}" srcOrd="1" destOrd="0" presId="urn:microsoft.com/office/officeart/2008/layout/HorizontalMultiLevelHierarchy"/>
    <dgm:cxn modelId="{D849D719-09A6-40D2-9295-15D81BDFAB4E}" type="presParOf" srcId="{F3B88A6D-CFDE-45D1-ADF6-057AEB389F24}" destId="{1CDE2F51-ED1C-4A12-B98F-1FC660D3E29F}" srcOrd="2" destOrd="0" presId="urn:microsoft.com/office/officeart/2008/layout/HorizontalMultiLevelHierarchy"/>
    <dgm:cxn modelId="{5D34EDD4-DA5F-4B27-80D2-F6E1ABD75550}" type="presParOf" srcId="{1CDE2F51-ED1C-4A12-B98F-1FC660D3E29F}" destId="{AE4C0908-C030-4470-97EB-EDDECE7D575C}" srcOrd="0" destOrd="0" presId="urn:microsoft.com/office/officeart/2008/layout/HorizontalMultiLevelHierarchy"/>
    <dgm:cxn modelId="{9847343D-FE84-41C6-AF15-880A5331C388}" type="presParOf" srcId="{F3B88A6D-CFDE-45D1-ADF6-057AEB389F24}" destId="{C8312DBF-5468-40D8-B11B-0190EA9A8C84}" srcOrd="3" destOrd="0" presId="urn:microsoft.com/office/officeart/2008/layout/HorizontalMultiLevelHierarchy"/>
    <dgm:cxn modelId="{4357C54B-F8AA-44C1-8421-6D7D0A5E7CF5}" type="presParOf" srcId="{C8312DBF-5468-40D8-B11B-0190EA9A8C84}" destId="{FDE8A048-6EEC-42E4-AE8A-5675FD73577D}" srcOrd="0" destOrd="0" presId="urn:microsoft.com/office/officeart/2008/layout/HorizontalMultiLevelHierarchy"/>
    <dgm:cxn modelId="{7901AAF9-D480-4088-A13F-DD4F4CED2619}" type="presParOf" srcId="{C8312DBF-5468-40D8-B11B-0190EA9A8C84}" destId="{2C921E72-BB73-41EB-BED6-C8B053CCC352}" srcOrd="1" destOrd="0" presId="urn:microsoft.com/office/officeart/2008/layout/HorizontalMultiLevelHierarchy"/>
    <dgm:cxn modelId="{D73E50F0-75BA-4C64-8A47-F0DE6112A4FC}" type="presParOf" srcId="{F3B88A6D-CFDE-45D1-ADF6-057AEB389F24}" destId="{9868DE37-CB03-4974-BBAE-D3E1B8D9E116}" srcOrd="4" destOrd="0" presId="urn:microsoft.com/office/officeart/2008/layout/HorizontalMultiLevelHierarchy"/>
    <dgm:cxn modelId="{4ED4B498-AFD6-4598-A401-D61DBA2CCF09}" type="presParOf" srcId="{9868DE37-CB03-4974-BBAE-D3E1B8D9E116}" destId="{AF149719-5278-46FE-ACAB-211A9FDA114A}" srcOrd="0" destOrd="0" presId="urn:microsoft.com/office/officeart/2008/layout/HorizontalMultiLevelHierarchy"/>
    <dgm:cxn modelId="{23E4B484-ED7D-42B9-AA1E-1515409FADC5}" type="presParOf" srcId="{F3B88A6D-CFDE-45D1-ADF6-057AEB389F24}" destId="{68EABC01-BB64-49C4-A284-180F76E11221}" srcOrd="5" destOrd="0" presId="urn:microsoft.com/office/officeart/2008/layout/HorizontalMultiLevelHierarchy"/>
    <dgm:cxn modelId="{C9DC4B1B-E919-460E-85AE-E523754E44B9}" type="presParOf" srcId="{68EABC01-BB64-49C4-A284-180F76E11221}" destId="{5DA6FB2D-8049-4999-840D-A2FDE9AB51F7}" srcOrd="0" destOrd="0" presId="urn:microsoft.com/office/officeart/2008/layout/HorizontalMultiLevelHierarchy"/>
    <dgm:cxn modelId="{2FB46187-9604-440A-95A1-1CF95A512FD4}" type="presParOf" srcId="{68EABC01-BB64-49C4-A284-180F76E11221}" destId="{863FD685-1B6C-45B3-BDE0-58A3CBC25454}" srcOrd="1" destOrd="0" presId="urn:microsoft.com/office/officeart/2008/layout/HorizontalMultiLevelHierarchy"/>
    <dgm:cxn modelId="{5A240A96-E2F8-4430-9404-E4C060CC0C12}" type="presParOf" srcId="{F3B88A6D-CFDE-45D1-ADF6-057AEB389F24}" destId="{5985AB98-761C-440D-A5B8-4D0AB806BCBF}" srcOrd="6" destOrd="0" presId="urn:microsoft.com/office/officeart/2008/layout/HorizontalMultiLevelHierarchy"/>
    <dgm:cxn modelId="{E9A4D38E-9DD4-4236-8228-CB8E1C79BBAB}" type="presParOf" srcId="{5985AB98-761C-440D-A5B8-4D0AB806BCBF}" destId="{FB65A003-3719-42B6-BAB1-A11817061108}" srcOrd="0" destOrd="0" presId="urn:microsoft.com/office/officeart/2008/layout/HorizontalMultiLevelHierarchy"/>
    <dgm:cxn modelId="{D70F1CAD-5A54-42FC-B4F1-0E886AA0FC4B}" type="presParOf" srcId="{F3B88A6D-CFDE-45D1-ADF6-057AEB389F24}" destId="{0BA24C38-999C-4ADD-966B-E8F0E00C8FE3}" srcOrd="7" destOrd="0" presId="urn:microsoft.com/office/officeart/2008/layout/HorizontalMultiLevelHierarchy"/>
    <dgm:cxn modelId="{ED961A75-E38F-4FD1-AD64-4EC7F9F1F756}" type="presParOf" srcId="{0BA24C38-999C-4ADD-966B-E8F0E00C8FE3}" destId="{92BBCC0C-CD93-467F-BC90-79FE42004132}" srcOrd="0" destOrd="0" presId="urn:microsoft.com/office/officeart/2008/layout/HorizontalMultiLevelHierarchy"/>
    <dgm:cxn modelId="{710033F8-1531-47EF-8F86-78E2D8E64C88}" type="presParOf" srcId="{0BA24C38-999C-4ADD-966B-E8F0E00C8FE3}" destId="{131B3108-ED10-42A4-90AE-2A44EEE80F49}" srcOrd="1" destOrd="0" presId="urn:microsoft.com/office/officeart/2008/layout/HorizontalMultiLevelHierarchy"/>
    <dgm:cxn modelId="{1E21DC58-511F-42F2-BEDD-D46BCB005758}" type="presParOf" srcId="{131B3108-ED10-42A4-90AE-2A44EEE80F49}" destId="{970AD51A-E70D-46B6-AE65-B4A83CFEF69B}" srcOrd="0" destOrd="0" presId="urn:microsoft.com/office/officeart/2008/layout/HorizontalMultiLevelHierarchy"/>
    <dgm:cxn modelId="{960FC9FD-3ED8-435E-B2DC-271DF23C4726}" type="presParOf" srcId="{970AD51A-E70D-46B6-AE65-B4A83CFEF69B}" destId="{4E7AF23F-EF3D-4332-983B-87738490AF49}" srcOrd="0" destOrd="0" presId="urn:microsoft.com/office/officeart/2008/layout/HorizontalMultiLevelHierarchy"/>
    <dgm:cxn modelId="{7F222377-1253-45E0-B176-FB9211F11267}" type="presParOf" srcId="{131B3108-ED10-42A4-90AE-2A44EEE80F49}" destId="{6ED99B54-9CBC-440D-ACF9-B477077B0C09}" srcOrd="1" destOrd="0" presId="urn:microsoft.com/office/officeart/2008/layout/HorizontalMultiLevelHierarchy"/>
    <dgm:cxn modelId="{F3DF0EF4-8D84-45DF-86D7-46E8AC6ED386}" type="presParOf" srcId="{6ED99B54-9CBC-440D-ACF9-B477077B0C09}" destId="{335DCAA1-0962-41C3-A1F2-6009370B526E}" srcOrd="0" destOrd="0" presId="urn:microsoft.com/office/officeart/2008/layout/HorizontalMultiLevelHierarchy"/>
    <dgm:cxn modelId="{C282C4C9-61B8-44E5-9529-F0DEEB65D970}" type="presParOf" srcId="{6ED99B54-9CBC-440D-ACF9-B477077B0C09}" destId="{DAEF3257-65B0-4CC1-AC85-D5D2CB67B68C}" srcOrd="1" destOrd="0" presId="urn:microsoft.com/office/officeart/2008/layout/HorizontalMultiLevelHierarchy"/>
    <dgm:cxn modelId="{4A7EA061-A65E-4377-8B9A-03968B2498C6}" type="presParOf" srcId="{F3B88A6D-CFDE-45D1-ADF6-057AEB389F24}" destId="{39DB39C3-7BE6-4C1F-8A3C-8BA3F30609AF}" srcOrd="8" destOrd="0" presId="urn:microsoft.com/office/officeart/2008/layout/HorizontalMultiLevelHierarchy"/>
    <dgm:cxn modelId="{C61D0919-0D80-4161-A891-07BE48CA6BAB}" type="presParOf" srcId="{39DB39C3-7BE6-4C1F-8A3C-8BA3F30609AF}" destId="{FACB8BFE-C5ED-46AA-A82F-E182D77819F8}" srcOrd="0" destOrd="0" presId="urn:microsoft.com/office/officeart/2008/layout/HorizontalMultiLevelHierarchy"/>
    <dgm:cxn modelId="{35AB92D3-B769-4BF5-AA02-4B8C654B9096}" type="presParOf" srcId="{F3B88A6D-CFDE-45D1-ADF6-057AEB389F24}" destId="{98ED9F6B-EFB3-4D06-A42F-C88254A05E43}" srcOrd="9" destOrd="0" presId="urn:microsoft.com/office/officeart/2008/layout/HorizontalMultiLevelHierarchy"/>
    <dgm:cxn modelId="{F24DD275-DD73-4C15-B1B3-2CA74EA83294}" type="presParOf" srcId="{98ED9F6B-EFB3-4D06-A42F-C88254A05E43}" destId="{043CD008-09C1-4EF3-A5B6-B1144B9C9D9F}" srcOrd="0" destOrd="0" presId="urn:microsoft.com/office/officeart/2008/layout/HorizontalMultiLevelHierarchy"/>
    <dgm:cxn modelId="{9189B474-D5C7-410B-97F4-10E9FD11B9B8}" type="presParOf" srcId="{98ED9F6B-EFB3-4D06-A42F-C88254A05E43}" destId="{EC59BE32-A3A4-4F35-99A2-BF564B10E909}" srcOrd="1" destOrd="0" presId="urn:microsoft.com/office/officeart/2008/layout/HorizontalMultiLevelHierarchy"/>
    <dgm:cxn modelId="{39A44E53-2D59-4684-93D2-D2147469DFD0}" type="presParOf" srcId="{42CAD52D-53A9-4674-9EB7-9A739AE41339}" destId="{78A63283-1E95-4A18-BCD1-2115A106E3D2}" srcOrd="2" destOrd="0" presId="urn:microsoft.com/office/officeart/2008/layout/HorizontalMultiLevelHierarchy"/>
    <dgm:cxn modelId="{52645C37-64A2-49B0-B7C4-386600E66F2D}" type="presParOf" srcId="{78A63283-1E95-4A18-BCD1-2115A106E3D2}" destId="{B7EEE41B-E5D6-40B0-8495-A4D08A053894}" srcOrd="0" destOrd="0" presId="urn:microsoft.com/office/officeart/2008/layout/HorizontalMultiLevelHierarchy"/>
    <dgm:cxn modelId="{B8702361-5EE5-41C2-9C3A-AB62357BD8E2}" type="presParOf" srcId="{42CAD52D-53A9-4674-9EB7-9A739AE41339}" destId="{1860B9DD-4B8E-4B36-8704-498346DCF624}" srcOrd="3" destOrd="0" presId="urn:microsoft.com/office/officeart/2008/layout/HorizontalMultiLevelHierarchy"/>
    <dgm:cxn modelId="{3DD9103B-A8E5-4315-B56A-47F8A1E66722}" type="presParOf" srcId="{1860B9DD-4B8E-4B36-8704-498346DCF624}" destId="{FF66CF26-6FB8-435D-854B-395F03B8E8C7}" srcOrd="0" destOrd="0" presId="urn:microsoft.com/office/officeart/2008/layout/HorizontalMultiLevelHierarchy"/>
    <dgm:cxn modelId="{B5B39E07-B081-4EE9-BCB3-9277083585CA}" type="presParOf" srcId="{1860B9DD-4B8E-4B36-8704-498346DCF624}" destId="{515D980F-10BA-4991-AF1C-AF4798E8E6FD}" srcOrd="1" destOrd="0" presId="urn:microsoft.com/office/officeart/2008/layout/HorizontalMultiLevelHierarchy"/>
    <dgm:cxn modelId="{02829558-7AB2-40FD-8675-13BD43A6AF3D}" type="presParOf" srcId="{42CAD52D-53A9-4674-9EB7-9A739AE41339}" destId="{D60BB34B-C475-4801-9E0A-8487ECFB7CCD}" srcOrd="4" destOrd="0" presId="urn:microsoft.com/office/officeart/2008/layout/HorizontalMultiLevelHierarchy"/>
    <dgm:cxn modelId="{7DBEB320-D7EF-4DAE-A561-BFFA9090F7E4}" type="presParOf" srcId="{D60BB34B-C475-4801-9E0A-8487ECFB7CCD}" destId="{A42A4A01-6479-48DD-894D-F26FBAE5BA9B}" srcOrd="0" destOrd="0" presId="urn:microsoft.com/office/officeart/2008/layout/HorizontalMultiLevelHierarchy"/>
    <dgm:cxn modelId="{F2DE3E4B-ABFA-434D-9A75-D518BF44CB0D}" type="presParOf" srcId="{42CAD52D-53A9-4674-9EB7-9A739AE41339}" destId="{F62E0A2F-777B-481F-B049-50FE0908FDD1}" srcOrd="5" destOrd="0" presId="urn:microsoft.com/office/officeart/2008/layout/HorizontalMultiLevelHierarchy"/>
    <dgm:cxn modelId="{B1AE161B-C941-43E7-8CA8-01629EC699C0}" type="presParOf" srcId="{F62E0A2F-777B-481F-B049-50FE0908FDD1}" destId="{69BFD716-FCDF-4AD8-9BEF-5B27AAAE2597}" srcOrd="0" destOrd="0" presId="urn:microsoft.com/office/officeart/2008/layout/HorizontalMultiLevelHierarchy"/>
    <dgm:cxn modelId="{F3495E66-339B-4B36-BCEA-A58D99392193}" type="presParOf" srcId="{F62E0A2F-777B-481F-B049-50FE0908FDD1}" destId="{B3243BB1-C456-432C-BC3D-DB6BBF0BE212}" srcOrd="1" destOrd="0" presId="urn:microsoft.com/office/officeart/2008/layout/HorizontalMultiLevelHierarchy"/>
    <dgm:cxn modelId="{89312F93-B57B-4F8F-8237-421528DFE81F}" type="presParOf" srcId="{42CAD52D-53A9-4674-9EB7-9A739AE41339}" destId="{A52DA9DC-A46B-40C3-8D87-6F906D4153BE}" srcOrd="6" destOrd="0" presId="urn:microsoft.com/office/officeart/2008/layout/HorizontalMultiLevelHierarchy"/>
    <dgm:cxn modelId="{EE05D0C1-9371-4633-9FF7-90ADC1B4DEA9}" type="presParOf" srcId="{A52DA9DC-A46B-40C3-8D87-6F906D4153BE}" destId="{82B13B1D-51FE-4FAC-B145-7EE7E84F7E1A}" srcOrd="0" destOrd="0" presId="urn:microsoft.com/office/officeart/2008/layout/HorizontalMultiLevelHierarchy"/>
    <dgm:cxn modelId="{C84FC8D9-D643-450A-BED1-DD50009DB9A6}" type="presParOf" srcId="{42CAD52D-53A9-4674-9EB7-9A739AE41339}" destId="{15352B5A-00B1-4C1E-9E62-8DFBD3A04613}" srcOrd="7" destOrd="0" presId="urn:microsoft.com/office/officeart/2008/layout/HorizontalMultiLevelHierarchy"/>
    <dgm:cxn modelId="{49A406C1-ACE0-4335-B5F4-B03F4B60E78F}" type="presParOf" srcId="{15352B5A-00B1-4C1E-9E62-8DFBD3A04613}" destId="{49C97049-F998-45E2-99A9-60F16530D629}" srcOrd="0" destOrd="0" presId="urn:microsoft.com/office/officeart/2008/layout/HorizontalMultiLevelHierarchy"/>
    <dgm:cxn modelId="{899AF17A-0BB9-4A6F-BA2B-37778BEF2325}" type="presParOf" srcId="{15352B5A-00B1-4C1E-9E62-8DFBD3A04613}" destId="{14AF0636-038E-4060-AE8E-7DA29DF3C52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E118A8-6A41-4813-8BEB-16D89B0B9C25}" type="doc">
      <dgm:prSet loTypeId="urn:microsoft.com/office/officeart/2005/8/layout/chevron2" loCatId="process" qsTypeId="urn:microsoft.com/office/officeart/2005/8/quickstyle/3d3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1A86B57A-4A3C-459E-BF86-39FB4B26C3C9}">
      <dgm:prSet phldrT="[Текст]"/>
      <dgm:spPr/>
      <dgm:t>
        <a:bodyPr/>
        <a:lstStyle/>
        <a:p>
          <a:endParaRPr lang="ru-RU" dirty="0"/>
        </a:p>
      </dgm:t>
    </dgm:pt>
    <dgm:pt modelId="{5E9A6433-2721-4F49-8864-5E4C0776A3DB}" type="parTrans" cxnId="{BC4A00BA-5854-456B-A54C-ADDC5B965546}">
      <dgm:prSet/>
      <dgm:spPr/>
      <dgm:t>
        <a:bodyPr/>
        <a:lstStyle/>
        <a:p>
          <a:endParaRPr lang="ru-RU"/>
        </a:p>
      </dgm:t>
    </dgm:pt>
    <dgm:pt modelId="{1444D110-7EB1-4081-AECD-7FAD00E242F4}" type="sibTrans" cxnId="{BC4A00BA-5854-456B-A54C-ADDC5B965546}">
      <dgm:prSet/>
      <dgm:spPr/>
      <dgm:t>
        <a:bodyPr/>
        <a:lstStyle/>
        <a:p>
          <a:endParaRPr lang="ru-RU"/>
        </a:p>
      </dgm:t>
    </dgm:pt>
    <dgm:pt modelId="{083584F5-6978-4068-87E0-6C73A4BF4927}">
      <dgm:prSet/>
      <dgm:spPr/>
      <dgm:t>
        <a:bodyPr/>
        <a:lstStyle/>
        <a:p>
          <a:r>
            <a: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Плановые и внеплановые проверки</a:t>
          </a:r>
          <a:endParaRPr lang="ru-RU" b="0" dirty="0"/>
        </a:p>
      </dgm:t>
    </dgm:pt>
    <dgm:pt modelId="{419C60D9-0FC6-43C5-B070-6A6A82A91D0E}" type="parTrans" cxnId="{B34F1DC1-26B9-4AF8-B755-7917E867AB69}">
      <dgm:prSet/>
      <dgm:spPr/>
      <dgm:t>
        <a:bodyPr/>
        <a:lstStyle/>
        <a:p>
          <a:endParaRPr lang="ru-RU"/>
        </a:p>
      </dgm:t>
    </dgm:pt>
    <dgm:pt modelId="{73428B4E-CBA9-43DE-B4D8-16B07AD29600}" type="sibTrans" cxnId="{B34F1DC1-26B9-4AF8-B755-7917E867AB69}">
      <dgm:prSet/>
      <dgm:spPr/>
      <dgm:t>
        <a:bodyPr/>
        <a:lstStyle/>
        <a:p>
          <a:endParaRPr lang="ru-RU"/>
        </a:p>
      </dgm:t>
    </dgm:pt>
    <dgm:pt modelId="{3A6EC8EE-54E6-413D-A1AF-C763DCCC6D02}">
      <dgm:prSet/>
      <dgm:spPr/>
      <dgm:t>
        <a:bodyPr/>
        <a:lstStyle/>
        <a:p>
          <a:r>
            <a: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Профилактика нарушений обязательных требований</a:t>
          </a:r>
          <a:endParaRPr lang="ru-RU" b="0" dirty="0"/>
        </a:p>
      </dgm:t>
    </dgm:pt>
    <dgm:pt modelId="{57D95DAD-9986-4BFC-921A-8546AA0EE389}" type="parTrans" cxnId="{8E131910-6B90-4214-8B11-3B45B87628A3}">
      <dgm:prSet/>
      <dgm:spPr/>
      <dgm:t>
        <a:bodyPr/>
        <a:lstStyle/>
        <a:p>
          <a:endParaRPr lang="ru-RU"/>
        </a:p>
      </dgm:t>
    </dgm:pt>
    <dgm:pt modelId="{5AC22B5D-50E1-466C-A17F-23FFA2758AF1}" type="sibTrans" cxnId="{8E131910-6B90-4214-8B11-3B45B87628A3}">
      <dgm:prSet/>
      <dgm:spPr/>
      <dgm:t>
        <a:bodyPr/>
        <a:lstStyle/>
        <a:p>
          <a:endParaRPr lang="ru-RU"/>
        </a:p>
      </dgm:t>
    </dgm:pt>
    <dgm:pt modelId="{FF0A2F05-1E42-4186-B863-F310A70DB8EF}">
      <dgm:prSet/>
      <dgm:spPr/>
      <dgm:t>
        <a:bodyPr/>
        <a:lstStyle/>
        <a:p>
          <a:pPr algn="l"/>
          <a:r>
            <a: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 взаимодействия с юридическими лицами, индивидуальными предпринимателями (систематическое наблюдение)</a:t>
          </a:r>
          <a:endParaRPr lang="ru-RU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452C16-8D62-40E0-8ED5-83E5CADBE486}" type="parTrans" cxnId="{AA8EBF7D-A044-481F-93BA-25B86327CC8B}">
      <dgm:prSet/>
      <dgm:spPr/>
      <dgm:t>
        <a:bodyPr/>
        <a:lstStyle/>
        <a:p>
          <a:endParaRPr lang="ru-RU"/>
        </a:p>
      </dgm:t>
    </dgm:pt>
    <dgm:pt modelId="{2C2284E4-A172-4F49-A927-A695194BE084}" type="sibTrans" cxnId="{AA8EBF7D-A044-481F-93BA-25B86327CC8B}">
      <dgm:prSet/>
      <dgm:spPr/>
      <dgm:t>
        <a:bodyPr/>
        <a:lstStyle/>
        <a:p>
          <a:endParaRPr lang="ru-RU"/>
        </a:p>
      </dgm:t>
    </dgm:pt>
    <dgm:pt modelId="{7F8B7429-541B-47EC-B6FA-85F04C434ED4}">
      <dgm:prSet/>
      <dgm:spPr/>
      <dgm:t>
        <a:bodyPr/>
        <a:lstStyle/>
        <a:p>
          <a:endParaRPr lang="ru-RU" b="0" dirty="0"/>
        </a:p>
      </dgm:t>
    </dgm:pt>
    <dgm:pt modelId="{F8DADA72-AC5E-4B65-83C5-DEA742E63361}" type="parTrans" cxnId="{96198263-6A0C-480E-9F4E-10F785996BDE}">
      <dgm:prSet/>
      <dgm:spPr/>
      <dgm:t>
        <a:bodyPr/>
        <a:lstStyle/>
        <a:p>
          <a:endParaRPr lang="ru-RU"/>
        </a:p>
      </dgm:t>
    </dgm:pt>
    <dgm:pt modelId="{6524C456-CBFA-4B61-81D6-CDF09D7CE5C3}" type="sibTrans" cxnId="{96198263-6A0C-480E-9F4E-10F785996BDE}">
      <dgm:prSet/>
      <dgm:spPr/>
      <dgm:t>
        <a:bodyPr/>
        <a:lstStyle/>
        <a:p>
          <a:endParaRPr lang="ru-RU"/>
        </a:p>
      </dgm:t>
    </dgm:pt>
    <dgm:pt modelId="{30A7B8F1-3152-413A-A900-2F0B473DBB9F}">
      <dgm:prSet/>
      <dgm:spPr/>
      <dgm:t>
        <a:bodyPr/>
        <a:lstStyle/>
        <a:p>
          <a:endParaRPr lang="ru-RU" b="0" dirty="0"/>
        </a:p>
      </dgm:t>
    </dgm:pt>
    <dgm:pt modelId="{EBC823E0-BDED-4CB0-BC30-C16A67BF6EA0}" type="sibTrans" cxnId="{8935D4BD-98FC-44DC-92CF-9EAF6E53919A}">
      <dgm:prSet/>
      <dgm:spPr/>
      <dgm:t>
        <a:bodyPr/>
        <a:lstStyle/>
        <a:p>
          <a:endParaRPr lang="ru-RU"/>
        </a:p>
      </dgm:t>
    </dgm:pt>
    <dgm:pt modelId="{982F9CA6-D804-48F2-BD6D-B3944CB3539F}" type="parTrans" cxnId="{8935D4BD-98FC-44DC-92CF-9EAF6E53919A}">
      <dgm:prSet/>
      <dgm:spPr/>
      <dgm:t>
        <a:bodyPr/>
        <a:lstStyle/>
        <a:p>
          <a:endParaRPr lang="ru-RU"/>
        </a:p>
      </dgm:t>
    </dgm:pt>
    <dgm:pt modelId="{C7AD7C45-11DE-477F-91B5-6DCBBA7F9E37}" type="pres">
      <dgm:prSet presAssocID="{C3E118A8-6A41-4813-8BEB-16D89B0B9C2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292E20-B8D7-4AA9-BEB7-24E4324D1549}" type="pres">
      <dgm:prSet presAssocID="{1A86B57A-4A3C-459E-BF86-39FB4B26C3C9}" presName="composite" presStyleCnt="0"/>
      <dgm:spPr/>
    </dgm:pt>
    <dgm:pt modelId="{A03C9DDD-D8AC-47D5-8E8B-7D0A710DB4C6}" type="pres">
      <dgm:prSet presAssocID="{1A86B57A-4A3C-459E-BF86-39FB4B26C3C9}" presName="parentText" presStyleLbl="alignNode1" presStyleIdx="0" presStyleCnt="3" custLinFactNeighborX="-6127" custLinFactNeighborY="13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A89E3C-A0A5-483B-89B5-DF850D7E0BF0}" type="pres">
      <dgm:prSet presAssocID="{1A86B57A-4A3C-459E-BF86-39FB4B26C3C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F59B0-C382-4FD6-90F8-3C818DFE6194}" type="pres">
      <dgm:prSet presAssocID="{1444D110-7EB1-4081-AECD-7FAD00E242F4}" presName="sp" presStyleCnt="0"/>
      <dgm:spPr/>
    </dgm:pt>
    <dgm:pt modelId="{6B680139-E80A-4133-92AF-719370243340}" type="pres">
      <dgm:prSet presAssocID="{7F8B7429-541B-47EC-B6FA-85F04C434ED4}" presName="composite" presStyleCnt="0"/>
      <dgm:spPr/>
    </dgm:pt>
    <dgm:pt modelId="{3C70C875-9C40-4F57-AE66-B4D4D5515A35}" type="pres">
      <dgm:prSet presAssocID="{7F8B7429-541B-47EC-B6FA-85F04C434ED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6EC36C-4836-4676-BD2E-E233790A955B}" type="pres">
      <dgm:prSet presAssocID="{7F8B7429-541B-47EC-B6FA-85F04C434ED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C65936-9DBA-4ACD-BBBC-E6B20B42FD0F}" type="pres">
      <dgm:prSet presAssocID="{6524C456-CBFA-4B61-81D6-CDF09D7CE5C3}" presName="sp" presStyleCnt="0"/>
      <dgm:spPr/>
    </dgm:pt>
    <dgm:pt modelId="{BD048750-5BB5-4FBC-AF9A-CDFD3B945E27}" type="pres">
      <dgm:prSet presAssocID="{30A7B8F1-3152-413A-A900-2F0B473DBB9F}" presName="composite" presStyleCnt="0"/>
      <dgm:spPr/>
    </dgm:pt>
    <dgm:pt modelId="{133B34C0-BAD5-420E-9F0A-DB3718E60F73}" type="pres">
      <dgm:prSet presAssocID="{30A7B8F1-3152-413A-A900-2F0B473DBB9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B230C-57A6-4123-B04F-6E221AA8733B}" type="pres">
      <dgm:prSet presAssocID="{30A7B8F1-3152-413A-A900-2F0B473DBB9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774418-2938-49D5-B640-2134253EE5D9}" type="presOf" srcId="{C3E118A8-6A41-4813-8BEB-16D89B0B9C25}" destId="{C7AD7C45-11DE-477F-91B5-6DCBBA7F9E37}" srcOrd="0" destOrd="0" presId="urn:microsoft.com/office/officeart/2005/8/layout/chevron2"/>
    <dgm:cxn modelId="{B34F1DC1-26B9-4AF8-B755-7917E867AB69}" srcId="{1A86B57A-4A3C-459E-BF86-39FB4B26C3C9}" destId="{083584F5-6978-4068-87E0-6C73A4BF4927}" srcOrd="0" destOrd="0" parTransId="{419C60D9-0FC6-43C5-B070-6A6A82A91D0E}" sibTransId="{73428B4E-CBA9-43DE-B4D8-16B07AD29600}"/>
    <dgm:cxn modelId="{BC4A00BA-5854-456B-A54C-ADDC5B965546}" srcId="{C3E118A8-6A41-4813-8BEB-16D89B0B9C25}" destId="{1A86B57A-4A3C-459E-BF86-39FB4B26C3C9}" srcOrd="0" destOrd="0" parTransId="{5E9A6433-2721-4F49-8864-5E4C0776A3DB}" sibTransId="{1444D110-7EB1-4081-AECD-7FAD00E242F4}"/>
    <dgm:cxn modelId="{B9673BA7-D470-48FC-A8A2-69ABE57FDE7F}" type="presOf" srcId="{083584F5-6978-4068-87E0-6C73A4BF4927}" destId="{8AA89E3C-A0A5-483B-89B5-DF850D7E0BF0}" srcOrd="0" destOrd="0" presId="urn:microsoft.com/office/officeart/2005/8/layout/chevron2"/>
    <dgm:cxn modelId="{0F50951D-E5D6-4D84-91D1-8EC1A7E48C7E}" type="presOf" srcId="{30A7B8F1-3152-413A-A900-2F0B473DBB9F}" destId="{133B34C0-BAD5-420E-9F0A-DB3718E60F73}" srcOrd="0" destOrd="0" presId="urn:microsoft.com/office/officeart/2005/8/layout/chevron2"/>
    <dgm:cxn modelId="{196F31DD-2D9F-41A1-A996-123BC489AAA7}" type="presOf" srcId="{7F8B7429-541B-47EC-B6FA-85F04C434ED4}" destId="{3C70C875-9C40-4F57-AE66-B4D4D5515A35}" srcOrd="0" destOrd="0" presId="urn:microsoft.com/office/officeart/2005/8/layout/chevron2"/>
    <dgm:cxn modelId="{EC4A3BE5-87C2-4139-983E-3ECCA230A858}" type="presOf" srcId="{3A6EC8EE-54E6-413D-A1AF-C763DCCC6D02}" destId="{624B230C-57A6-4123-B04F-6E221AA8733B}" srcOrd="0" destOrd="0" presId="urn:microsoft.com/office/officeart/2005/8/layout/chevron2"/>
    <dgm:cxn modelId="{8E131910-6B90-4214-8B11-3B45B87628A3}" srcId="{30A7B8F1-3152-413A-A900-2F0B473DBB9F}" destId="{3A6EC8EE-54E6-413D-A1AF-C763DCCC6D02}" srcOrd="0" destOrd="0" parTransId="{57D95DAD-9986-4BFC-921A-8546AA0EE389}" sibTransId="{5AC22B5D-50E1-466C-A17F-23FFA2758AF1}"/>
    <dgm:cxn modelId="{AA8EBF7D-A044-481F-93BA-25B86327CC8B}" srcId="{7F8B7429-541B-47EC-B6FA-85F04C434ED4}" destId="{FF0A2F05-1E42-4186-B863-F310A70DB8EF}" srcOrd="0" destOrd="0" parTransId="{D9452C16-8D62-40E0-8ED5-83E5CADBE486}" sibTransId="{2C2284E4-A172-4F49-A927-A695194BE084}"/>
    <dgm:cxn modelId="{60E08FE3-CEA8-4C2E-9DC4-9122CE7DED35}" type="presOf" srcId="{FF0A2F05-1E42-4186-B863-F310A70DB8EF}" destId="{D16EC36C-4836-4676-BD2E-E233790A955B}" srcOrd="0" destOrd="0" presId="urn:microsoft.com/office/officeart/2005/8/layout/chevron2"/>
    <dgm:cxn modelId="{B670C284-7251-48D7-9D65-69FE7E8F4F1D}" type="presOf" srcId="{1A86B57A-4A3C-459E-BF86-39FB4B26C3C9}" destId="{A03C9DDD-D8AC-47D5-8E8B-7D0A710DB4C6}" srcOrd="0" destOrd="0" presId="urn:microsoft.com/office/officeart/2005/8/layout/chevron2"/>
    <dgm:cxn modelId="{96198263-6A0C-480E-9F4E-10F785996BDE}" srcId="{C3E118A8-6A41-4813-8BEB-16D89B0B9C25}" destId="{7F8B7429-541B-47EC-B6FA-85F04C434ED4}" srcOrd="1" destOrd="0" parTransId="{F8DADA72-AC5E-4B65-83C5-DEA742E63361}" sibTransId="{6524C456-CBFA-4B61-81D6-CDF09D7CE5C3}"/>
    <dgm:cxn modelId="{8935D4BD-98FC-44DC-92CF-9EAF6E53919A}" srcId="{C3E118A8-6A41-4813-8BEB-16D89B0B9C25}" destId="{30A7B8F1-3152-413A-A900-2F0B473DBB9F}" srcOrd="2" destOrd="0" parTransId="{982F9CA6-D804-48F2-BD6D-B3944CB3539F}" sibTransId="{EBC823E0-BDED-4CB0-BC30-C16A67BF6EA0}"/>
    <dgm:cxn modelId="{D968785B-8924-4B83-BD30-8123D91BE70C}" type="presParOf" srcId="{C7AD7C45-11DE-477F-91B5-6DCBBA7F9E37}" destId="{46292E20-B8D7-4AA9-BEB7-24E4324D1549}" srcOrd="0" destOrd="0" presId="urn:microsoft.com/office/officeart/2005/8/layout/chevron2"/>
    <dgm:cxn modelId="{37054598-C025-46E7-94E4-ACE785E4E040}" type="presParOf" srcId="{46292E20-B8D7-4AA9-BEB7-24E4324D1549}" destId="{A03C9DDD-D8AC-47D5-8E8B-7D0A710DB4C6}" srcOrd="0" destOrd="0" presId="urn:microsoft.com/office/officeart/2005/8/layout/chevron2"/>
    <dgm:cxn modelId="{27DE2DAB-1E34-4342-9F97-F0425E823459}" type="presParOf" srcId="{46292E20-B8D7-4AA9-BEB7-24E4324D1549}" destId="{8AA89E3C-A0A5-483B-89B5-DF850D7E0BF0}" srcOrd="1" destOrd="0" presId="urn:microsoft.com/office/officeart/2005/8/layout/chevron2"/>
    <dgm:cxn modelId="{2E07D67F-0842-4D7D-B559-305F5B6D6BC1}" type="presParOf" srcId="{C7AD7C45-11DE-477F-91B5-6DCBBA7F9E37}" destId="{27DF59B0-C382-4FD6-90F8-3C818DFE6194}" srcOrd="1" destOrd="0" presId="urn:microsoft.com/office/officeart/2005/8/layout/chevron2"/>
    <dgm:cxn modelId="{80A00746-BEE4-4808-BB40-32BC88D440F4}" type="presParOf" srcId="{C7AD7C45-11DE-477F-91B5-6DCBBA7F9E37}" destId="{6B680139-E80A-4133-92AF-719370243340}" srcOrd="2" destOrd="0" presId="urn:microsoft.com/office/officeart/2005/8/layout/chevron2"/>
    <dgm:cxn modelId="{EAD9DE82-DB67-4FC2-BF99-BF810E1872A6}" type="presParOf" srcId="{6B680139-E80A-4133-92AF-719370243340}" destId="{3C70C875-9C40-4F57-AE66-B4D4D5515A35}" srcOrd="0" destOrd="0" presId="urn:microsoft.com/office/officeart/2005/8/layout/chevron2"/>
    <dgm:cxn modelId="{7ADE26D9-647F-4E09-BF64-489F93DC6961}" type="presParOf" srcId="{6B680139-E80A-4133-92AF-719370243340}" destId="{D16EC36C-4836-4676-BD2E-E233790A955B}" srcOrd="1" destOrd="0" presId="urn:microsoft.com/office/officeart/2005/8/layout/chevron2"/>
    <dgm:cxn modelId="{02F9D11B-EBC7-4BBF-BA22-E304BE31FE59}" type="presParOf" srcId="{C7AD7C45-11DE-477F-91B5-6DCBBA7F9E37}" destId="{80C65936-9DBA-4ACD-BBBC-E6B20B42FD0F}" srcOrd="3" destOrd="0" presId="urn:microsoft.com/office/officeart/2005/8/layout/chevron2"/>
    <dgm:cxn modelId="{60E6C422-147A-469A-BE72-B1354ED43295}" type="presParOf" srcId="{C7AD7C45-11DE-477F-91B5-6DCBBA7F9E37}" destId="{BD048750-5BB5-4FBC-AF9A-CDFD3B945E27}" srcOrd="4" destOrd="0" presId="urn:microsoft.com/office/officeart/2005/8/layout/chevron2"/>
    <dgm:cxn modelId="{085BF8D0-74C4-47B4-AD86-D3573150E397}" type="presParOf" srcId="{BD048750-5BB5-4FBC-AF9A-CDFD3B945E27}" destId="{133B34C0-BAD5-420E-9F0A-DB3718E60F73}" srcOrd="0" destOrd="0" presId="urn:microsoft.com/office/officeart/2005/8/layout/chevron2"/>
    <dgm:cxn modelId="{E31E0144-F9A1-46BF-9B74-A8EA80E196BF}" type="presParOf" srcId="{BD048750-5BB5-4FBC-AF9A-CDFD3B945E27}" destId="{624B230C-57A6-4123-B04F-6E221AA8733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2CB4E0-D7B2-4B91-93B8-75BD67B071C2}" type="doc">
      <dgm:prSet loTypeId="urn:microsoft.com/office/officeart/2005/8/layout/vList3" loCatId="picture" qsTypeId="urn:microsoft.com/office/officeart/2005/8/quickstyle/simple5" qsCatId="simple" csTypeId="urn:microsoft.com/office/officeart/2005/8/colors/accent0_2" csCatId="mainScheme" phldr="1"/>
      <dgm:spPr/>
    </dgm:pt>
    <dgm:pt modelId="{412AE1D3-6104-440D-94B6-6243AF100A54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Недостаточное понимание важности и необходимости соблюдения законодательства </a:t>
          </a:r>
          <a:endParaRPr lang="ru-RU" dirty="0">
            <a:solidFill>
              <a:schemeClr val="bg1"/>
            </a:solidFill>
          </a:endParaRPr>
        </a:p>
      </dgm:t>
    </dgm:pt>
    <dgm:pt modelId="{C25AAE35-5AC9-48DE-AD06-0E49B0BA5440}" type="parTrans" cxnId="{EC950030-367E-4A6D-9394-BEADFA50492E}">
      <dgm:prSet/>
      <dgm:spPr/>
      <dgm:t>
        <a:bodyPr/>
        <a:lstStyle/>
        <a:p>
          <a:endParaRPr lang="ru-RU"/>
        </a:p>
      </dgm:t>
    </dgm:pt>
    <dgm:pt modelId="{DCFA5E91-F0D5-4567-9D8E-EE4D81E4556C}" type="sibTrans" cxnId="{EC950030-367E-4A6D-9394-BEADFA50492E}">
      <dgm:prSet/>
      <dgm:spPr/>
      <dgm:t>
        <a:bodyPr/>
        <a:lstStyle/>
        <a:p>
          <a:endParaRPr lang="ru-RU"/>
        </a:p>
      </dgm:t>
    </dgm:pt>
    <dgm:pt modelId="{4A927B43-2590-4094-9F92-8B8E9B473339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Ненадлежащая организация процесса подготовки и предоставления информации и документов</a:t>
          </a:r>
          <a:endParaRPr lang="ru-RU" dirty="0">
            <a:solidFill>
              <a:schemeClr val="bg1"/>
            </a:solidFill>
          </a:endParaRPr>
        </a:p>
      </dgm:t>
    </dgm:pt>
    <dgm:pt modelId="{AB7C2706-F467-4FFF-AE71-2ADB782FB859}" type="parTrans" cxnId="{2288D86A-0347-4D5B-9F51-09986448DDD5}">
      <dgm:prSet/>
      <dgm:spPr/>
      <dgm:t>
        <a:bodyPr/>
        <a:lstStyle/>
        <a:p>
          <a:endParaRPr lang="ru-RU"/>
        </a:p>
      </dgm:t>
    </dgm:pt>
    <dgm:pt modelId="{EF62C1D7-846F-40FA-A70D-68DDF41A04AE}" type="sibTrans" cxnId="{2288D86A-0347-4D5B-9F51-09986448DDD5}">
      <dgm:prSet/>
      <dgm:spPr/>
      <dgm:t>
        <a:bodyPr/>
        <a:lstStyle/>
        <a:p>
          <a:endParaRPr lang="ru-RU"/>
        </a:p>
      </dgm:t>
    </dgm:pt>
    <dgm:pt modelId="{44F6DB01-9D01-4DD2-871E-1FAA2E36E342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Ненадлежащее исполнение субъектами контроля своих должностных обязанностей</a:t>
          </a:r>
          <a:endParaRPr lang="ru-RU" dirty="0">
            <a:solidFill>
              <a:schemeClr val="bg1"/>
            </a:solidFill>
          </a:endParaRPr>
        </a:p>
      </dgm:t>
    </dgm:pt>
    <dgm:pt modelId="{DD25EBEF-4C0B-42A1-BDA9-0C9B9FAB5851}" type="parTrans" cxnId="{AB68CC43-72B3-4937-98EB-9A09F002EBB1}">
      <dgm:prSet/>
      <dgm:spPr/>
      <dgm:t>
        <a:bodyPr/>
        <a:lstStyle/>
        <a:p>
          <a:endParaRPr lang="ru-RU"/>
        </a:p>
      </dgm:t>
    </dgm:pt>
    <dgm:pt modelId="{C6691B44-66FA-4EF3-BBDC-697BB5B2CD5B}" type="sibTrans" cxnId="{AB68CC43-72B3-4937-98EB-9A09F002EBB1}">
      <dgm:prSet/>
      <dgm:spPr/>
      <dgm:t>
        <a:bodyPr/>
        <a:lstStyle/>
        <a:p>
          <a:endParaRPr lang="ru-RU"/>
        </a:p>
      </dgm:t>
    </dgm:pt>
    <dgm:pt modelId="{75540D48-8E41-4B4F-A27E-0E9FB3FF557D}">
      <dgm:prSet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Незнание организациями предусмотренных законодательством обязанностей по предоставлению в Управление ежегодных отчетов о фактическом исполнении требований утвержденной Программы</a:t>
          </a:r>
          <a:endParaRPr lang="ru-RU" dirty="0">
            <a:solidFill>
              <a:schemeClr val="bg1"/>
            </a:solidFill>
          </a:endParaRPr>
        </a:p>
      </dgm:t>
    </dgm:pt>
    <dgm:pt modelId="{35F23FB3-44BD-4ADB-9171-B6E23D0A3D9C}" type="parTrans" cxnId="{129CA088-2929-4E6D-97C1-C47B241BD00D}">
      <dgm:prSet/>
      <dgm:spPr/>
      <dgm:t>
        <a:bodyPr/>
        <a:lstStyle/>
        <a:p>
          <a:endParaRPr lang="ru-RU"/>
        </a:p>
      </dgm:t>
    </dgm:pt>
    <dgm:pt modelId="{B63E4A7A-9BD4-4A5B-AE53-D4425F174088}" type="sibTrans" cxnId="{129CA088-2929-4E6D-97C1-C47B241BD00D}">
      <dgm:prSet/>
      <dgm:spPr/>
      <dgm:t>
        <a:bodyPr/>
        <a:lstStyle/>
        <a:p>
          <a:endParaRPr lang="ru-RU"/>
        </a:p>
      </dgm:t>
    </dgm:pt>
    <dgm:pt modelId="{2F1C66DF-D89F-47FB-B4B0-21EA959BB060}">
      <dgm:prSet phldrT="[Текст]"/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Нежелание исполнять требования законодательства</a:t>
          </a:r>
          <a:endParaRPr lang="ru-RU" dirty="0">
            <a:solidFill>
              <a:schemeClr val="bg1"/>
            </a:solidFill>
          </a:endParaRPr>
        </a:p>
      </dgm:t>
    </dgm:pt>
    <dgm:pt modelId="{165413CA-A21E-46B0-981F-AD4354D69BD4}" type="sibTrans" cxnId="{123F78B7-AF61-4A53-B159-B9F15F623D45}">
      <dgm:prSet/>
      <dgm:spPr/>
      <dgm:t>
        <a:bodyPr/>
        <a:lstStyle/>
        <a:p>
          <a:endParaRPr lang="ru-RU"/>
        </a:p>
      </dgm:t>
    </dgm:pt>
    <dgm:pt modelId="{B8373312-A0BA-470C-B419-A847940D54F4}" type="parTrans" cxnId="{123F78B7-AF61-4A53-B159-B9F15F623D45}">
      <dgm:prSet/>
      <dgm:spPr/>
      <dgm:t>
        <a:bodyPr/>
        <a:lstStyle/>
        <a:p>
          <a:endParaRPr lang="ru-RU"/>
        </a:p>
      </dgm:t>
    </dgm:pt>
    <dgm:pt modelId="{152F1971-BAF7-4474-8E1A-9C158B2494F3}" type="pres">
      <dgm:prSet presAssocID="{882CB4E0-D7B2-4B91-93B8-75BD67B071C2}" presName="linearFlow" presStyleCnt="0">
        <dgm:presLayoutVars>
          <dgm:dir/>
          <dgm:resizeHandles val="exact"/>
        </dgm:presLayoutVars>
      </dgm:prSet>
      <dgm:spPr/>
    </dgm:pt>
    <dgm:pt modelId="{27A19FEE-DEB3-4F54-A759-BB25C931CF55}" type="pres">
      <dgm:prSet presAssocID="{412AE1D3-6104-440D-94B6-6243AF100A54}" presName="composite" presStyleCnt="0"/>
      <dgm:spPr/>
    </dgm:pt>
    <dgm:pt modelId="{04CEA9FD-46F7-4C9F-A7A9-0DC6F72B6C94}" type="pres">
      <dgm:prSet presAssocID="{412AE1D3-6104-440D-94B6-6243AF100A54}" presName="imgShp" presStyleLbl="fgImgPlace1" presStyleIdx="0" presStyleCnt="5" custLinFactX="-76799" custLinFactNeighborX="-100000"/>
      <dgm:spPr/>
    </dgm:pt>
    <dgm:pt modelId="{D6A051A6-59A4-4E55-B6AD-F57B310BC90C}" type="pres">
      <dgm:prSet presAssocID="{412AE1D3-6104-440D-94B6-6243AF100A54}" presName="txShp" presStyleLbl="node1" presStyleIdx="0" presStyleCnt="5" custScaleX="133427" custLinFactNeighborX="377" custLinFactNeighborY="-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60673F-6B6E-4FA1-AA8C-3EE549492F5E}" type="pres">
      <dgm:prSet presAssocID="{DCFA5E91-F0D5-4567-9D8E-EE4D81E4556C}" presName="spacing" presStyleCnt="0"/>
      <dgm:spPr/>
    </dgm:pt>
    <dgm:pt modelId="{26A718DF-AEB2-4383-9228-0C8949523D55}" type="pres">
      <dgm:prSet presAssocID="{2F1C66DF-D89F-47FB-B4B0-21EA959BB060}" presName="composite" presStyleCnt="0"/>
      <dgm:spPr/>
    </dgm:pt>
    <dgm:pt modelId="{EED1B018-01DA-4878-8816-3F2CD744062D}" type="pres">
      <dgm:prSet presAssocID="{2F1C66DF-D89F-47FB-B4B0-21EA959BB060}" presName="imgShp" presStyleLbl="fgImgPlace1" presStyleIdx="1" presStyleCnt="5" custLinFactX="-72643" custLinFactNeighborX="-100000" custLinFactNeighborY="6113"/>
      <dgm:spPr/>
    </dgm:pt>
    <dgm:pt modelId="{0262B47D-075A-4D82-8CB4-1694E807DF56}" type="pres">
      <dgm:prSet presAssocID="{2F1C66DF-D89F-47FB-B4B0-21EA959BB060}" presName="txShp" presStyleLbl="node1" presStyleIdx="1" presStyleCnt="5" custScaleX="133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3D2F23-C46A-4CD6-A915-5C725EC71962}" type="pres">
      <dgm:prSet presAssocID="{165413CA-A21E-46B0-981F-AD4354D69BD4}" presName="spacing" presStyleCnt="0"/>
      <dgm:spPr/>
    </dgm:pt>
    <dgm:pt modelId="{C2FA55CE-D10F-4E18-9A78-10E6986B7481}" type="pres">
      <dgm:prSet presAssocID="{4A927B43-2590-4094-9F92-8B8E9B473339}" presName="composite" presStyleCnt="0"/>
      <dgm:spPr/>
    </dgm:pt>
    <dgm:pt modelId="{94F37988-0E7D-4C10-9FDF-DCB6DD33EA8C}" type="pres">
      <dgm:prSet presAssocID="{4A927B43-2590-4094-9F92-8B8E9B473339}" presName="imgShp" presStyleLbl="fgImgPlace1" presStyleIdx="2" presStyleCnt="5" custLinFactX="-72643" custLinFactNeighborX="-100000" custLinFactNeighborY="6113"/>
      <dgm:spPr/>
    </dgm:pt>
    <dgm:pt modelId="{A5778CF5-E83B-4546-AF21-2933F8A81245}" type="pres">
      <dgm:prSet presAssocID="{4A927B43-2590-4094-9F92-8B8E9B473339}" presName="txShp" presStyleLbl="node1" presStyleIdx="2" presStyleCnt="5" custScaleX="132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D62A49-E25F-41F0-9998-8100FFA37CD8}" type="pres">
      <dgm:prSet presAssocID="{EF62C1D7-846F-40FA-A70D-68DDF41A04AE}" presName="spacing" presStyleCnt="0"/>
      <dgm:spPr/>
    </dgm:pt>
    <dgm:pt modelId="{92A5D8F6-C418-4F99-873B-01EF54EBC4D4}" type="pres">
      <dgm:prSet presAssocID="{44F6DB01-9D01-4DD2-871E-1FAA2E36E342}" presName="composite" presStyleCnt="0"/>
      <dgm:spPr/>
    </dgm:pt>
    <dgm:pt modelId="{1B8597AB-2C04-4363-B57A-B6EEA499648D}" type="pres">
      <dgm:prSet presAssocID="{44F6DB01-9D01-4DD2-871E-1FAA2E36E342}" presName="imgShp" presStyleLbl="fgImgPlace1" presStyleIdx="3" presStyleCnt="5" custLinFactX="-76799" custLinFactNeighborX="-100000"/>
      <dgm:spPr/>
    </dgm:pt>
    <dgm:pt modelId="{3D690C0D-2E26-447F-8BC1-9E295ABF7640}" type="pres">
      <dgm:prSet presAssocID="{44F6DB01-9D01-4DD2-871E-1FAA2E36E342}" presName="txShp" presStyleLbl="node1" presStyleIdx="3" presStyleCnt="5" custScaleX="132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30C1FA-1376-40EA-A5A1-3921235D5AA0}" type="pres">
      <dgm:prSet presAssocID="{C6691B44-66FA-4EF3-BBDC-697BB5B2CD5B}" presName="spacing" presStyleCnt="0"/>
      <dgm:spPr/>
    </dgm:pt>
    <dgm:pt modelId="{699DFC0D-FF99-4F90-AD19-7624EDD4AA08}" type="pres">
      <dgm:prSet presAssocID="{75540D48-8E41-4B4F-A27E-0E9FB3FF557D}" presName="composite" presStyleCnt="0"/>
      <dgm:spPr/>
    </dgm:pt>
    <dgm:pt modelId="{B61C9063-607F-4799-A617-2ED127446674}" type="pres">
      <dgm:prSet presAssocID="{75540D48-8E41-4B4F-A27E-0E9FB3FF557D}" presName="imgShp" presStyleLbl="fgImgPlace1" presStyleIdx="4" presStyleCnt="5" custLinFactX="-72643" custLinFactNeighborX="-100000" custLinFactNeighborY="6113"/>
      <dgm:spPr/>
    </dgm:pt>
    <dgm:pt modelId="{E2988482-65E9-4769-A6D1-EA8BDB831D8D}" type="pres">
      <dgm:prSet presAssocID="{75540D48-8E41-4B4F-A27E-0E9FB3FF557D}" presName="txShp" presStyleLbl="node1" presStyleIdx="4" presStyleCnt="5" custScaleX="1329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950030-367E-4A6D-9394-BEADFA50492E}" srcId="{882CB4E0-D7B2-4B91-93B8-75BD67B071C2}" destId="{412AE1D3-6104-440D-94B6-6243AF100A54}" srcOrd="0" destOrd="0" parTransId="{C25AAE35-5AC9-48DE-AD06-0E49B0BA5440}" sibTransId="{DCFA5E91-F0D5-4567-9D8E-EE4D81E4556C}"/>
    <dgm:cxn modelId="{AFEE956B-EB7C-4775-8F68-2016008E1340}" type="presOf" srcId="{882CB4E0-D7B2-4B91-93B8-75BD67B071C2}" destId="{152F1971-BAF7-4474-8E1A-9C158B2494F3}" srcOrd="0" destOrd="0" presId="urn:microsoft.com/office/officeart/2005/8/layout/vList3"/>
    <dgm:cxn modelId="{8CA42B29-163B-444E-9051-F2DEAE2BC302}" type="presOf" srcId="{44F6DB01-9D01-4DD2-871E-1FAA2E36E342}" destId="{3D690C0D-2E26-447F-8BC1-9E295ABF7640}" srcOrd="0" destOrd="0" presId="urn:microsoft.com/office/officeart/2005/8/layout/vList3"/>
    <dgm:cxn modelId="{123F78B7-AF61-4A53-B159-B9F15F623D45}" srcId="{882CB4E0-D7B2-4B91-93B8-75BD67B071C2}" destId="{2F1C66DF-D89F-47FB-B4B0-21EA959BB060}" srcOrd="1" destOrd="0" parTransId="{B8373312-A0BA-470C-B419-A847940D54F4}" sibTransId="{165413CA-A21E-46B0-981F-AD4354D69BD4}"/>
    <dgm:cxn modelId="{65C3679D-7940-4B00-A7DC-61CD37AE33FE}" type="presOf" srcId="{2F1C66DF-D89F-47FB-B4B0-21EA959BB060}" destId="{0262B47D-075A-4D82-8CB4-1694E807DF56}" srcOrd="0" destOrd="0" presId="urn:microsoft.com/office/officeart/2005/8/layout/vList3"/>
    <dgm:cxn modelId="{F22562BE-526F-451D-911C-26F3204F0D88}" type="presOf" srcId="{412AE1D3-6104-440D-94B6-6243AF100A54}" destId="{D6A051A6-59A4-4E55-B6AD-F57B310BC90C}" srcOrd="0" destOrd="0" presId="urn:microsoft.com/office/officeart/2005/8/layout/vList3"/>
    <dgm:cxn modelId="{E2CD5289-7784-4810-899B-427A646300A0}" type="presOf" srcId="{4A927B43-2590-4094-9F92-8B8E9B473339}" destId="{A5778CF5-E83B-4546-AF21-2933F8A81245}" srcOrd="0" destOrd="0" presId="urn:microsoft.com/office/officeart/2005/8/layout/vList3"/>
    <dgm:cxn modelId="{2288D86A-0347-4D5B-9F51-09986448DDD5}" srcId="{882CB4E0-D7B2-4B91-93B8-75BD67B071C2}" destId="{4A927B43-2590-4094-9F92-8B8E9B473339}" srcOrd="2" destOrd="0" parTransId="{AB7C2706-F467-4FFF-AE71-2ADB782FB859}" sibTransId="{EF62C1D7-846F-40FA-A70D-68DDF41A04AE}"/>
    <dgm:cxn modelId="{129CA088-2929-4E6D-97C1-C47B241BD00D}" srcId="{882CB4E0-D7B2-4B91-93B8-75BD67B071C2}" destId="{75540D48-8E41-4B4F-A27E-0E9FB3FF557D}" srcOrd="4" destOrd="0" parTransId="{35F23FB3-44BD-4ADB-9171-B6E23D0A3D9C}" sibTransId="{B63E4A7A-9BD4-4A5B-AE53-D4425F174088}"/>
    <dgm:cxn modelId="{AB68CC43-72B3-4937-98EB-9A09F002EBB1}" srcId="{882CB4E0-D7B2-4B91-93B8-75BD67B071C2}" destId="{44F6DB01-9D01-4DD2-871E-1FAA2E36E342}" srcOrd="3" destOrd="0" parTransId="{DD25EBEF-4C0B-42A1-BDA9-0C9B9FAB5851}" sibTransId="{C6691B44-66FA-4EF3-BBDC-697BB5B2CD5B}"/>
    <dgm:cxn modelId="{46C82A90-595D-4A90-9DEC-4BC058EC7690}" type="presOf" srcId="{75540D48-8E41-4B4F-A27E-0E9FB3FF557D}" destId="{E2988482-65E9-4769-A6D1-EA8BDB831D8D}" srcOrd="0" destOrd="0" presId="urn:microsoft.com/office/officeart/2005/8/layout/vList3"/>
    <dgm:cxn modelId="{ABD4030A-A8F7-4304-88DC-7A0BD1D13A20}" type="presParOf" srcId="{152F1971-BAF7-4474-8E1A-9C158B2494F3}" destId="{27A19FEE-DEB3-4F54-A759-BB25C931CF55}" srcOrd="0" destOrd="0" presId="urn:microsoft.com/office/officeart/2005/8/layout/vList3"/>
    <dgm:cxn modelId="{38DB3EC3-EE82-4B8B-8AEA-D627AF0EEA08}" type="presParOf" srcId="{27A19FEE-DEB3-4F54-A759-BB25C931CF55}" destId="{04CEA9FD-46F7-4C9F-A7A9-0DC6F72B6C94}" srcOrd="0" destOrd="0" presId="urn:microsoft.com/office/officeart/2005/8/layout/vList3"/>
    <dgm:cxn modelId="{1B790EEC-AA03-4012-A4F7-921A32A354FC}" type="presParOf" srcId="{27A19FEE-DEB3-4F54-A759-BB25C931CF55}" destId="{D6A051A6-59A4-4E55-B6AD-F57B310BC90C}" srcOrd="1" destOrd="0" presId="urn:microsoft.com/office/officeart/2005/8/layout/vList3"/>
    <dgm:cxn modelId="{899D3BF7-53E6-4F44-96C8-530DC38CAB3C}" type="presParOf" srcId="{152F1971-BAF7-4474-8E1A-9C158B2494F3}" destId="{2860673F-6B6E-4FA1-AA8C-3EE549492F5E}" srcOrd="1" destOrd="0" presId="urn:microsoft.com/office/officeart/2005/8/layout/vList3"/>
    <dgm:cxn modelId="{FF4C2520-9A27-4D44-809B-E2FF89CAC41F}" type="presParOf" srcId="{152F1971-BAF7-4474-8E1A-9C158B2494F3}" destId="{26A718DF-AEB2-4383-9228-0C8949523D55}" srcOrd="2" destOrd="0" presId="urn:microsoft.com/office/officeart/2005/8/layout/vList3"/>
    <dgm:cxn modelId="{75EF1174-5FAC-473E-9D84-419A532E3310}" type="presParOf" srcId="{26A718DF-AEB2-4383-9228-0C8949523D55}" destId="{EED1B018-01DA-4878-8816-3F2CD744062D}" srcOrd="0" destOrd="0" presId="urn:microsoft.com/office/officeart/2005/8/layout/vList3"/>
    <dgm:cxn modelId="{7A183B44-DBCD-4C2F-838F-D016956441A8}" type="presParOf" srcId="{26A718DF-AEB2-4383-9228-0C8949523D55}" destId="{0262B47D-075A-4D82-8CB4-1694E807DF56}" srcOrd="1" destOrd="0" presId="urn:microsoft.com/office/officeart/2005/8/layout/vList3"/>
    <dgm:cxn modelId="{A17DE84F-FB4C-4DC4-84C4-2646C12C502B}" type="presParOf" srcId="{152F1971-BAF7-4474-8E1A-9C158B2494F3}" destId="{7F3D2F23-C46A-4CD6-A915-5C725EC71962}" srcOrd="3" destOrd="0" presId="urn:microsoft.com/office/officeart/2005/8/layout/vList3"/>
    <dgm:cxn modelId="{1977BD47-7F75-4FE9-BB35-15251A46D9F5}" type="presParOf" srcId="{152F1971-BAF7-4474-8E1A-9C158B2494F3}" destId="{C2FA55CE-D10F-4E18-9A78-10E6986B7481}" srcOrd="4" destOrd="0" presId="urn:microsoft.com/office/officeart/2005/8/layout/vList3"/>
    <dgm:cxn modelId="{00D4630A-A4E5-4DEF-9F43-24FF910378A6}" type="presParOf" srcId="{C2FA55CE-D10F-4E18-9A78-10E6986B7481}" destId="{94F37988-0E7D-4C10-9FDF-DCB6DD33EA8C}" srcOrd="0" destOrd="0" presId="urn:microsoft.com/office/officeart/2005/8/layout/vList3"/>
    <dgm:cxn modelId="{3E388D9F-3B46-4710-8E20-FF23853D3C51}" type="presParOf" srcId="{C2FA55CE-D10F-4E18-9A78-10E6986B7481}" destId="{A5778CF5-E83B-4546-AF21-2933F8A81245}" srcOrd="1" destOrd="0" presId="urn:microsoft.com/office/officeart/2005/8/layout/vList3"/>
    <dgm:cxn modelId="{282FAC4E-EA9B-45A7-9A6C-729C0DB8C3C4}" type="presParOf" srcId="{152F1971-BAF7-4474-8E1A-9C158B2494F3}" destId="{75D62A49-E25F-41F0-9998-8100FFA37CD8}" srcOrd="5" destOrd="0" presId="urn:microsoft.com/office/officeart/2005/8/layout/vList3"/>
    <dgm:cxn modelId="{E5C2FC11-3037-4CF2-9826-0236340186FE}" type="presParOf" srcId="{152F1971-BAF7-4474-8E1A-9C158B2494F3}" destId="{92A5D8F6-C418-4F99-873B-01EF54EBC4D4}" srcOrd="6" destOrd="0" presId="urn:microsoft.com/office/officeart/2005/8/layout/vList3"/>
    <dgm:cxn modelId="{A517FCBD-82F2-4E9F-96CD-7638D7F1803A}" type="presParOf" srcId="{92A5D8F6-C418-4F99-873B-01EF54EBC4D4}" destId="{1B8597AB-2C04-4363-B57A-B6EEA499648D}" srcOrd="0" destOrd="0" presId="urn:microsoft.com/office/officeart/2005/8/layout/vList3"/>
    <dgm:cxn modelId="{A322D17F-29AF-4F79-8B1B-FF586B7D9EB3}" type="presParOf" srcId="{92A5D8F6-C418-4F99-873B-01EF54EBC4D4}" destId="{3D690C0D-2E26-447F-8BC1-9E295ABF7640}" srcOrd="1" destOrd="0" presId="urn:microsoft.com/office/officeart/2005/8/layout/vList3"/>
    <dgm:cxn modelId="{F90C3B81-CBF8-49DC-A628-5DE696075BF7}" type="presParOf" srcId="{152F1971-BAF7-4474-8E1A-9C158B2494F3}" destId="{C030C1FA-1376-40EA-A5A1-3921235D5AA0}" srcOrd="7" destOrd="0" presId="urn:microsoft.com/office/officeart/2005/8/layout/vList3"/>
    <dgm:cxn modelId="{F9A1D72F-21BC-4AE5-B394-35156827615A}" type="presParOf" srcId="{152F1971-BAF7-4474-8E1A-9C158B2494F3}" destId="{699DFC0D-FF99-4F90-AD19-7624EDD4AA08}" srcOrd="8" destOrd="0" presId="urn:microsoft.com/office/officeart/2005/8/layout/vList3"/>
    <dgm:cxn modelId="{B235B335-9DF6-4FAF-B124-7D412F89E2E7}" type="presParOf" srcId="{699DFC0D-FF99-4F90-AD19-7624EDD4AA08}" destId="{B61C9063-607F-4799-A617-2ED127446674}" srcOrd="0" destOrd="0" presId="urn:microsoft.com/office/officeart/2005/8/layout/vList3"/>
    <dgm:cxn modelId="{6F18E925-A979-46E6-9218-C0EFCAD3AB16}" type="presParOf" srcId="{699DFC0D-FF99-4F90-AD19-7624EDD4AA08}" destId="{E2988482-65E9-4769-A6D1-EA8BDB831D8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B42F6E-B46B-402B-9A38-7E01A8727A9F}" type="doc">
      <dgm:prSet loTypeId="urn:microsoft.com/office/officeart/2005/8/layout/cycle3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4FA4166-B652-4EEB-87F2-3E93CA586ECC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ru-RU" sz="2000" b="1" dirty="0" smtClean="0">
              <a:solidFill>
                <a:srgbClr val="002060"/>
              </a:solidFill>
            </a:rPr>
            <a:t>Мониторинг нормативно-правовых актов</a:t>
          </a:r>
          <a:endParaRPr lang="ru-RU" sz="2000" b="1" dirty="0">
            <a:solidFill>
              <a:srgbClr val="002060"/>
            </a:solidFill>
          </a:endParaRPr>
        </a:p>
      </dgm:t>
    </dgm:pt>
    <dgm:pt modelId="{3A66852B-44F8-4579-8ADA-5F8489C67EFB}" type="parTrans" cxnId="{C769602D-EC00-49F4-9EE1-E53DE7AAC393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28C02C6C-A3D4-42B1-BC4A-9224D54A0C19}" type="sibTrans" cxnId="{C769602D-EC00-49F4-9EE1-E53DE7AAC393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06214459-EEA0-46AA-8F1B-61D0C254BEFF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Назначение ответственных лиц за представление информации</a:t>
          </a:r>
          <a:endParaRPr lang="ru-RU" sz="2000" b="1" dirty="0">
            <a:solidFill>
              <a:srgbClr val="002060"/>
            </a:solidFill>
          </a:endParaRPr>
        </a:p>
      </dgm:t>
    </dgm:pt>
    <dgm:pt modelId="{2921538A-EAD4-4A0C-90F6-2BDED45A7CA5}" type="parTrans" cxnId="{0FF48631-0530-48EF-AA01-FE76FA4572BE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77293559-8AEA-4CFD-8606-25CF2D3D501B}" type="sibTrans" cxnId="{0FF48631-0530-48EF-AA01-FE76FA4572BE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12A2E92F-165A-481B-8D86-E4EF206E8075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Мониторинг информации на сайте Управления и взаимодействие с должностными лицами Управления</a:t>
          </a:r>
          <a:endParaRPr lang="ru-RU" sz="2000" b="1" dirty="0">
            <a:solidFill>
              <a:srgbClr val="002060"/>
            </a:solidFill>
          </a:endParaRPr>
        </a:p>
      </dgm:t>
    </dgm:pt>
    <dgm:pt modelId="{6164DABF-2E1E-4060-A63B-CCB9BF71DBF1}" type="parTrans" cxnId="{898E4D3B-9870-402F-B27E-B63724926CE5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39C274E0-9116-4519-9443-FABBB7CC2B58}" type="sibTrans" cxnId="{898E4D3B-9870-402F-B27E-B63724926CE5}">
      <dgm:prSet/>
      <dgm:spPr/>
      <dgm:t>
        <a:bodyPr/>
        <a:lstStyle/>
        <a:p>
          <a:endParaRPr lang="ru-RU">
            <a:solidFill>
              <a:srgbClr val="002060"/>
            </a:solidFill>
          </a:endParaRPr>
        </a:p>
      </dgm:t>
    </dgm:pt>
    <dgm:pt modelId="{71BB51D9-E34D-4B8F-B295-CA2685EE9295}" type="pres">
      <dgm:prSet presAssocID="{6DB42F6E-B46B-402B-9A38-7E01A8727A9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76F2C3-A17F-48DF-A928-C5760BDF2551}" type="pres">
      <dgm:prSet presAssocID="{6DB42F6E-B46B-402B-9A38-7E01A8727A9F}" presName="cycle" presStyleCnt="0"/>
      <dgm:spPr/>
    </dgm:pt>
    <dgm:pt modelId="{D24BEAF4-A45B-425C-AD44-9C95C4424040}" type="pres">
      <dgm:prSet presAssocID="{84FA4166-B652-4EEB-87F2-3E93CA586ECC}" presName="nodeFirstNode" presStyleLbl="node1" presStyleIdx="0" presStyleCnt="3" custScaleY="126547" custRadScaleRad="106552" custRadScaleInc="-2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A3860A-9DDA-4563-A145-BBB2ACD30558}" type="pres">
      <dgm:prSet presAssocID="{28C02C6C-A3D4-42B1-BC4A-9224D54A0C19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45F4A0D2-594B-488D-BAD3-6B22C393A7B6}" type="pres">
      <dgm:prSet presAssocID="{06214459-EEA0-46AA-8F1B-61D0C254BEFF}" presName="nodeFollowingNodes" presStyleLbl="node1" presStyleIdx="1" presStyleCnt="3" custScaleX="91336" custScaleY="142735" custRadScaleRad="94942" custRadScaleInc="-14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6BD8BA-2CBD-4536-8152-983961364229}" type="pres">
      <dgm:prSet presAssocID="{12A2E92F-165A-481B-8D86-E4EF206E8075}" presName="nodeFollowingNodes" presStyleLbl="node1" presStyleIdx="2" presStyleCnt="3" custScaleY="149590" custRadScaleRad="115323" custRadScaleInc="19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717C1A-3ADB-4CB4-BB16-654D9C5876F7}" type="presOf" srcId="{12A2E92F-165A-481B-8D86-E4EF206E8075}" destId="{C46BD8BA-2CBD-4536-8152-983961364229}" srcOrd="0" destOrd="0" presId="urn:microsoft.com/office/officeart/2005/8/layout/cycle3"/>
    <dgm:cxn modelId="{3F7188E2-9457-4273-970C-CB26B68FDC78}" type="presOf" srcId="{06214459-EEA0-46AA-8F1B-61D0C254BEFF}" destId="{45F4A0D2-594B-488D-BAD3-6B22C393A7B6}" srcOrd="0" destOrd="0" presId="urn:microsoft.com/office/officeart/2005/8/layout/cycle3"/>
    <dgm:cxn modelId="{0FF48631-0530-48EF-AA01-FE76FA4572BE}" srcId="{6DB42F6E-B46B-402B-9A38-7E01A8727A9F}" destId="{06214459-EEA0-46AA-8F1B-61D0C254BEFF}" srcOrd="1" destOrd="0" parTransId="{2921538A-EAD4-4A0C-90F6-2BDED45A7CA5}" sibTransId="{77293559-8AEA-4CFD-8606-25CF2D3D501B}"/>
    <dgm:cxn modelId="{1E485920-55DB-4D74-A68A-6EF9C058A1DB}" type="presOf" srcId="{6DB42F6E-B46B-402B-9A38-7E01A8727A9F}" destId="{71BB51D9-E34D-4B8F-B295-CA2685EE9295}" srcOrd="0" destOrd="0" presId="urn:microsoft.com/office/officeart/2005/8/layout/cycle3"/>
    <dgm:cxn modelId="{C330B556-45F4-46C2-B675-D12C456BA732}" type="presOf" srcId="{84FA4166-B652-4EEB-87F2-3E93CA586ECC}" destId="{D24BEAF4-A45B-425C-AD44-9C95C4424040}" srcOrd="0" destOrd="0" presId="urn:microsoft.com/office/officeart/2005/8/layout/cycle3"/>
    <dgm:cxn modelId="{898E4D3B-9870-402F-B27E-B63724926CE5}" srcId="{6DB42F6E-B46B-402B-9A38-7E01A8727A9F}" destId="{12A2E92F-165A-481B-8D86-E4EF206E8075}" srcOrd="2" destOrd="0" parTransId="{6164DABF-2E1E-4060-A63B-CCB9BF71DBF1}" sibTransId="{39C274E0-9116-4519-9443-FABBB7CC2B58}"/>
    <dgm:cxn modelId="{C769602D-EC00-49F4-9EE1-E53DE7AAC393}" srcId="{6DB42F6E-B46B-402B-9A38-7E01A8727A9F}" destId="{84FA4166-B652-4EEB-87F2-3E93CA586ECC}" srcOrd="0" destOrd="0" parTransId="{3A66852B-44F8-4579-8ADA-5F8489C67EFB}" sibTransId="{28C02C6C-A3D4-42B1-BC4A-9224D54A0C19}"/>
    <dgm:cxn modelId="{0F352F1C-2030-4C14-80FE-FE03DA891D1A}" type="presOf" srcId="{28C02C6C-A3D4-42B1-BC4A-9224D54A0C19}" destId="{3BA3860A-9DDA-4563-A145-BBB2ACD30558}" srcOrd="0" destOrd="0" presId="urn:microsoft.com/office/officeart/2005/8/layout/cycle3"/>
    <dgm:cxn modelId="{37EAC77C-258E-4CD3-BD09-706CA15037C3}" type="presParOf" srcId="{71BB51D9-E34D-4B8F-B295-CA2685EE9295}" destId="{0376F2C3-A17F-48DF-A928-C5760BDF2551}" srcOrd="0" destOrd="0" presId="urn:microsoft.com/office/officeart/2005/8/layout/cycle3"/>
    <dgm:cxn modelId="{0AD5A7BE-23DE-4477-A5AA-A0B552B6D7D2}" type="presParOf" srcId="{0376F2C3-A17F-48DF-A928-C5760BDF2551}" destId="{D24BEAF4-A45B-425C-AD44-9C95C4424040}" srcOrd="0" destOrd="0" presId="urn:microsoft.com/office/officeart/2005/8/layout/cycle3"/>
    <dgm:cxn modelId="{6770C58B-6759-4078-B2E6-156ADF541EA3}" type="presParOf" srcId="{0376F2C3-A17F-48DF-A928-C5760BDF2551}" destId="{3BA3860A-9DDA-4563-A145-BBB2ACD30558}" srcOrd="1" destOrd="0" presId="urn:microsoft.com/office/officeart/2005/8/layout/cycle3"/>
    <dgm:cxn modelId="{D46392F0-BA0C-4374-A78F-93AD91F7FB32}" type="presParOf" srcId="{0376F2C3-A17F-48DF-A928-C5760BDF2551}" destId="{45F4A0D2-594B-488D-BAD3-6B22C393A7B6}" srcOrd="2" destOrd="0" presId="urn:microsoft.com/office/officeart/2005/8/layout/cycle3"/>
    <dgm:cxn modelId="{C5DF1BDC-879D-4228-B107-D5F57AE662A4}" type="presParOf" srcId="{0376F2C3-A17F-48DF-A928-C5760BDF2551}" destId="{C46BD8BA-2CBD-4536-8152-983961364229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40C0C-6B73-4975-AA09-093B2EEE7F8A}">
      <dsp:nvSpPr>
        <dsp:cNvPr id="0" name=""/>
        <dsp:cNvSpPr/>
      </dsp:nvSpPr>
      <dsp:spPr>
        <a:xfrm>
          <a:off x="-5798515" y="-887475"/>
          <a:ext cx="6903294" cy="6903294"/>
        </a:xfrm>
        <a:prstGeom prst="blockArc">
          <a:avLst>
            <a:gd name="adj1" fmla="val 18900000"/>
            <a:gd name="adj2" fmla="val 2700000"/>
            <a:gd name="adj3" fmla="val 313"/>
          </a:avLst>
        </a:pr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8D95AB-963D-4BF0-BB77-61F61DF40961}">
      <dsp:nvSpPr>
        <dsp:cNvPr id="0" name=""/>
        <dsp:cNvSpPr/>
      </dsp:nvSpPr>
      <dsp:spPr>
        <a:xfrm>
          <a:off x="897773" y="547897"/>
          <a:ext cx="7838870" cy="1834540"/>
        </a:xfrm>
        <a:prstGeom prst="rect">
          <a:avLst/>
        </a:prstGeom>
        <a:gradFill rotWithShape="1">
          <a:gsLst>
            <a:gs pos="0">
              <a:schemeClr val="accent6">
                <a:tint val="10000"/>
                <a:satMod val="300000"/>
              </a:schemeClr>
            </a:gs>
            <a:gs pos="34000">
              <a:schemeClr val="accent6">
                <a:tint val="13500"/>
                <a:satMod val="250000"/>
              </a:schemeClr>
            </a:gs>
            <a:gs pos="100000">
              <a:schemeClr val="accent6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6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6289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70C0"/>
              </a:solidFill>
            </a:rPr>
            <a:t>Государственное регулирование цен (тарифов) на территории Ненецкого автономного округа </a:t>
          </a:r>
          <a:endParaRPr lang="ru-RU" sz="1800" kern="1200" dirty="0">
            <a:solidFill>
              <a:srgbClr val="0070C0"/>
            </a:solidFill>
          </a:endParaRPr>
        </a:p>
      </dsp:txBody>
      <dsp:txXfrm>
        <a:off x="897773" y="547897"/>
        <a:ext cx="7838870" cy="1834540"/>
      </dsp:txXfrm>
    </dsp:sp>
    <dsp:sp modelId="{0FFDB5F4-05D5-49C4-B37F-869C590F9A97}">
      <dsp:nvSpPr>
        <dsp:cNvPr id="0" name=""/>
        <dsp:cNvSpPr/>
      </dsp:nvSpPr>
      <dsp:spPr>
        <a:xfrm flipH="1">
          <a:off x="635920" y="1010942"/>
          <a:ext cx="523705" cy="908450"/>
        </a:xfrm>
        <a:prstGeom prst="flowChartDecis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0DCF3E5-9CD2-427F-9E06-9E569BAF8374}">
      <dsp:nvSpPr>
        <dsp:cNvPr id="0" name=""/>
        <dsp:cNvSpPr/>
      </dsp:nvSpPr>
      <dsp:spPr>
        <a:xfrm>
          <a:off x="1036321" y="2842373"/>
          <a:ext cx="7772318" cy="1806132"/>
        </a:xfrm>
        <a:prstGeom prst="rect">
          <a:avLst/>
        </a:prstGeom>
        <a:gradFill rotWithShape="1">
          <a:gsLst>
            <a:gs pos="0">
              <a:schemeClr val="accent6">
                <a:tint val="10000"/>
                <a:satMod val="300000"/>
              </a:schemeClr>
            </a:gs>
            <a:gs pos="34000">
              <a:schemeClr val="accent6">
                <a:tint val="13500"/>
                <a:satMod val="250000"/>
              </a:schemeClr>
            </a:gs>
            <a:gs pos="100000">
              <a:schemeClr val="accent6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6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6289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rgbClr val="0070C0"/>
              </a:solidFill>
            </a:rPr>
            <a:t>Государственный контроль (надзор) в части обоснованности установления, изменения и применения цен (тарифов) </a:t>
          </a:r>
          <a:endParaRPr lang="ru-RU" sz="1800" kern="1200" dirty="0">
            <a:solidFill>
              <a:srgbClr val="0070C0"/>
            </a:solidFill>
          </a:endParaRPr>
        </a:p>
      </dsp:txBody>
      <dsp:txXfrm>
        <a:off x="1036321" y="2842373"/>
        <a:ext cx="7772318" cy="1806132"/>
      </dsp:txXfrm>
    </dsp:sp>
    <dsp:sp modelId="{1EA11926-112D-43AF-B264-50021AB7ABA9}">
      <dsp:nvSpPr>
        <dsp:cNvPr id="0" name=""/>
        <dsp:cNvSpPr/>
      </dsp:nvSpPr>
      <dsp:spPr>
        <a:xfrm flipV="1">
          <a:off x="5511" y="3434113"/>
          <a:ext cx="195732" cy="220455"/>
        </a:xfrm>
        <a:prstGeom prst="flowChartDecisi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l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3">
              <a:shade val="80000"/>
              <a:hueOff val="-494252"/>
              <a:satOff val="-34917"/>
              <a:lumOff val="3536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DA9DC-A46B-40C3-8D87-6F906D4153BE}">
      <dsp:nvSpPr>
        <dsp:cNvPr id="0" name=""/>
        <dsp:cNvSpPr/>
      </dsp:nvSpPr>
      <dsp:spPr>
        <a:xfrm>
          <a:off x="2338281" y="3307280"/>
          <a:ext cx="375192" cy="1865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1865652"/>
              </a:lnTo>
              <a:lnTo>
                <a:pt x="375192" y="1865652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478302" y="4192532"/>
        <a:ext cx="95150" cy="95150"/>
      </dsp:txXfrm>
    </dsp:sp>
    <dsp:sp modelId="{D60BB34B-C475-4801-9E0A-8487ECFB7CCD}">
      <dsp:nvSpPr>
        <dsp:cNvPr id="0" name=""/>
        <dsp:cNvSpPr/>
      </dsp:nvSpPr>
      <dsp:spPr>
        <a:xfrm>
          <a:off x="2338281" y="3307280"/>
          <a:ext cx="375192" cy="4659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465968"/>
              </a:lnTo>
              <a:lnTo>
                <a:pt x="375192" y="465968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10921" y="3525309"/>
        <a:ext cx="29912" cy="29912"/>
      </dsp:txXfrm>
    </dsp:sp>
    <dsp:sp modelId="{78A63283-1E95-4A18-BCD1-2115A106E3D2}">
      <dsp:nvSpPr>
        <dsp:cNvPr id="0" name=""/>
        <dsp:cNvSpPr/>
      </dsp:nvSpPr>
      <dsp:spPr>
        <a:xfrm>
          <a:off x="2338281" y="2491862"/>
          <a:ext cx="375192" cy="815418"/>
        </a:xfrm>
        <a:custGeom>
          <a:avLst/>
          <a:gdLst/>
          <a:ahLst/>
          <a:cxnLst/>
          <a:rect l="0" t="0" r="0" b="0"/>
          <a:pathLst>
            <a:path>
              <a:moveTo>
                <a:pt x="0" y="815418"/>
              </a:moveTo>
              <a:lnTo>
                <a:pt x="187596" y="815418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03437" y="2877131"/>
        <a:ext cx="44879" cy="44879"/>
      </dsp:txXfrm>
    </dsp:sp>
    <dsp:sp modelId="{39DB39C3-7BE6-4C1F-8A3C-8BA3F30609AF}">
      <dsp:nvSpPr>
        <dsp:cNvPr id="0" name=""/>
        <dsp:cNvSpPr/>
      </dsp:nvSpPr>
      <dsp:spPr>
        <a:xfrm>
          <a:off x="6163410" y="1301923"/>
          <a:ext cx="375192" cy="9588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958869"/>
              </a:lnTo>
              <a:lnTo>
                <a:pt x="375192" y="958869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25265" y="1755616"/>
        <a:ext cx="51483" cy="51483"/>
      </dsp:txXfrm>
    </dsp:sp>
    <dsp:sp modelId="{970AD51A-E70D-46B6-AE65-B4A83CFEF69B}">
      <dsp:nvSpPr>
        <dsp:cNvPr id="0" name=""/>
        <dsp:cNvSpPr/>
      </dsp:nvSpPr>
      <dsp:spPr>
        <a:xfrm>
          <a:off x="8389504" y="1386842"/>
          <a:ext cx="358327" cy="219413"/>
        </a:xfrm>
        <a:custGeom>
          <a:avLst/>
          <a:gdLst/>
          <a:ahLst/>
          <a:cxnLst/>
          <a:rect l="0" t="0" r="0" b="0"/>
          <a:pathLst>
            <a:path>
              <a:moveTo>
                <a:pt x="0" y="219413"/>
              </a:moveTo>
              <a:lnTo>
                <a:pt x="179163" y="219413"/>
              </a:lnTo>
              <a:lnTo>
                <a:pt x="179163" y="0"/>
              </a:lnTo>
              <a:lnTo>
                <a:pt x="358327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558164" y="1486045"/>
        <a:ext cx="21008" cy="21008"/>
      </dsp:txXfrm>
    </dsp:sp>
    <dsp:sp modelId="{5985AB98-761C-440D-A5B8-4D0AB806BCBF}">
      <dsp:nvSpPr>
        <dsp:cNvPr id="0" name=""/>
        <dsp:cNvSpPr/>
      </dsp:nvSpPr>
      <dsp:spPr>
        <a:xfrm>
          <a:off x="6163410" y="1301923"/>
          <a:ext cx="375192" cy="304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7596" y="0"/>
              </a:lnTo>
              <a:lnTo>
                <a:pt x="187596" y="304332"/>
              </a:lnTo>
              <a:lnTo>
                <a:pt x="375192" y="304332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38929" y="1442012"/>
        <a:ext cx="24155" cy="24155"/>
      </dsp:txXfrm>
    </dsp:sp>
    <dsp:sp modelId="{9868DE37-CB03-4974-BBAE-D3E1B8D9E116}">
      <dsp:nvSpPr>
        <dsp:cNvPr id="0" name=""/>
        <dsp:cNvSpPr/>
      </dsp:nvSpPr>
      <dsp:spPr>
        <a:xfrm>
          <a:off x="6163410" y="1157831"/>
          <a:ext cx="375192" cy="144091"/>
        </a:xfrm>
        <a:custGeom>
          <a:avLst/>
          <a:gdLst/>
          <a:ahLst/>
          <a:cxnLst/>
          <a:rect l="0" t="0" r="0" b="0"/>
          <a:pathLst>
            <a:path>
              <a:moveTo>
                <a:pt x="0" y="144091"/>
              </a:moveTo>
              <a:lnTo>
                <a:pt x="187596" y="144091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40958" y="1219829"/>
        <a:ext cx="20095" cy="20095"/>
      </dsp:txXfrm>
    </dsp:sp>
    <dsp:sp modelId="{1CDE2F51-ED1C-4A12-B98F-1FC660D3E29F}">
      <dsp:nvSpPr>
        <dsp:cNvPr id="0" name=""/>
        <dsp:cNvSpPr/>
      </dsp:nvSpPr>
      <dsp:spPr>
        <a:xfrm>
          <a:off x="6163410" y="683232"/>
          <a:ext cx="375192" cy="618690"/>
        </a:xfrm>
        <a:custGeom>
          <a:avLst/>
          <a:gdLst/>
          <a:ahLst/>
          <a:cxnLst/>
          <a:rect l="0" t="0" r="0" b="0"/>
          <a:pathLst>
            <a:path>
              <a:moveTo>
                <a:pt x="0" y="618690"/>
              </a:moveTo>
              <a:lnTo>
                <a:pt x="187596" y="618690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32917" y="974489"/>
        <a:ext cx="36178" cy="36178"/>
      </dsp:txXfrm>
    </dsp:sp>
    <dsp:sp modelId="{350355D7-7FF8-4922-8EB8-732257F9D09A}">
      <dsp:nvSpPr>
        <dsp:cNvPr id="0" name=""/>
        <dsp:cNvSpPr/>
      </dsp:nvSpPr>
      <dsp:spPr>
        <a:xfrm>
          <a:off x="6163410" y="172787"/>
          <a:ext cx="375192" cy="1129136"/>
        </a:xfrm>
        <a:custGeom>
          <a:avLst/>
          <a:gdLst/>
          <a:ahLst/>
          <a:cxnLst/>
          <a:rect l="0" t="0" r="0" b="0"/>
          <a:pathLst>
            <a:path>
              <a:moveTo>
                <a:pt x="0" y="1129136"/>
              </a:moveTo>
              <a:lnTo>
                <a:pt x="187596" y="1129136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321260" y="707609"/>
        <a:ext cx="59491" cy="59491"/>
      </dsp:txXfrm>
    </dsp:sp>
    <dsp:sp modelId="{D3E00B59-6F0F-41F5-9104-80CDDDA287FE}">
      <dsp:nvSpPr>
        <dsp:cNvPr id="0" name=""/>
        <dsp:cNvSpPr/>
      </dsp:nvSpPr>
      <dsp:spPr>
        <a:xfrm>
          <a:off x="2338281" y="1301923"/>
          <a:ext cx="375192" cy="2005357"/>
        </a:xfrm>
        <a:custGeom>
          <a:avLst/>
          <a:gdLst/>
          <a:ahLst/>
          <a:cxnLst/>
          <a:rect l="0" t="0" r="0" b="0"/>
          <a:pathLst>
            <a:path>
              <a:moveTo>
                <a:pt x="0" y="2005357"/>
              </a:moveTo>
              <a:lnTo>
                <a:pt x="187596" y="2005357"/>
              </a:lnTo>
              <a:lnTo>
                <a:pt x="187596" y="0"/>
              </a:lnTo>
              <a:lnTo>
                <a:pt x="375192" y="0"/>
              </a:lnTo>
            </a:path>
          </a:pathLst>
        </a:custGeom>
        <a:noFill/>
        <a:ln w="25400" cap="flat" cmpd="sng" algn="ctr">
          <a:solidFill>
            <a:schemeClr val="bg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474873" y="2253598"/>
        <a:ext cx="102007" cy="102007"/>
      </dsp:txXfrm>
    </dsp:sp>
    <dsp:sp modelId="{A094BFFD-C7D3-4003-9DAC-D3ED0F2A04BB}">
      <dsp:nvSpPr>
        <dsp:cNvPr id="0" name=""/>
        <dsp:cNvSpPr/>
      </dsp:nvSpPr>
      <dsp:spPr>
        <a:xfrm rot="16200000">
          <a:off x="351751" y="3021310"/>
          <a:ext cx="3401118" cy="571940"/>
        </a:xfrm>
        <a:prstGeom prst="rect">
          <a:avLst/>
        </a:prstGeom>
        <a:gradFill rotWithShape="1">
          <a:gsLst>
            <a:gs pos="0">
              <a:schemeClr val="accent2">
                <a:tint val="60000"/>
                <a:satMod val="160000"/>
              </a:schemeClr>
            </a:gs>
            <a:gs pos="46000">
              <a:schemeClr val="accent2">
                <a:tint val="86000"/>
                <a:satMod val="160000"/>
              </a:schemeClr>
            </a:gs>
            <a:gs pos="100000">
              <a:schemeClr val="accent2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2"/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Виды контроля</a:t>
          </a:r>
          <a:endParaRPr lang="ru-RU" sz="36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1751" y="3021310"/>
        <a:ext cx="3401118" cy="571940"/>
      </dsp:txXfrm>
    </dsp:sp>
    <dsp:sp modelId="{A0CB47DB-6A1E-472E-8015-7146E365B4DA}">
      <dsp:nvSpPr>
        <dsp:cNvPr id="0" name=""/>
        <dsp:cNvSpPr/>
      </dsp:nvSpPr>
      <dsp:spPr>
        <a:xfrm>
          <a:off x="2713474" y="789150"/>
          <a:ext cx="3449936" cy="102554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в отношении установления и применения цен (тарифов) в сфере: 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789150"/>
        <a:ext cx="3449936" cy="1025546"/>
      </dsp:txXfrm>
    </dsp:sp>
    <dsp:sp modelId="{AA74766C-74A3-4033-BBE5-61BC1CCE48EE}">
      <dsp:nvSpPr>
        <dsp:cNvPr id="0" name=""/>
        <dsp:cNvSpPr/>
      </dsp:nvSpPr>
      <dsp:spPr>
        <a:xfrm>
          <a:off x="6538603" y="7236"/>
          <a:ext cx="1904647" cy="331102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Естественных монополий</a:t>
          </a:r>
          <a:endParaRPr lang="ru-RU" sz="1100" kern="1200" dirty="0"/>
        </a:p>
      </dsp:txBody>
      <dsp:txXfrm>
        <a:off x="6538603" y="7236"/>
        <a:ext cx="1904647" cy="331102"/>
      </dsp:txXfrm>
    </dsp:sp>
    <dsp:sp modelId="{FDE8A048-6EEC-42E4-AE8A-5675FD73577D}">
      <dsp:nvSpPr>
        <dsp:cNvPr id="0" name=""/>
        <dsp:cNvSpPr/>
      </dsp:nvSpPr>
      <dsp:spPr>
        <a:xfrm>
          <a:off x="6538603" y="481323"/>
          <a:ext cx="1891084" cy="403818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Электроэнергетики</a:t>
          </a:r>
          <a:endParaRPr lang="ru-RU" sz="1100" kern="1200" dirty="0"/>
        </a:p>
      </dsp:txBody>
      <dsp:txXfrm>
        <a:off x="6538603" y="481323"/>
        <a:ext cx="1891084" cy="403818"/>
      </dsp:txXfrm>
    </dsp:sp>
    <dsp:sp modelId="{5DA6FB2D-8049-4999-840D-A2FDE9AB51F7}">
      <dsp:nvSpPr>
        <dsp:cNvPr id="0" name=""/>
        <dsp:cNvSpPr/>
      </dsp:nvSpPr>
      <dsp:spPr>
        <a:xfrm>
          <a:off x="6538603" y="1028127"/>
          <a:ext cx="1823493" cy="259409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Теплоснабжения</a:t>
          </a:r>
          <a:endParaRPr lang="ru-RU" sz="1100" kern="1200" dirty="0"/>
        </a:p>
      </dsp:txBody>
      <dsp:txXfrm>
        <a:off x="6538603" y="1028127"/>
        <a:ext cx="1823493" cy="259409"/>
      </dsp:txXfrm>
    </dsp:sp>
    <dsp:sp modelId="{92BBCC0C-CD93-467F-BC90-79FE42004132}">
      <dsp:nvSpPr>
        <dsp:cNvPr id="0" name=""/>
        <dsp:cNvSpPr/>
      </dsp:nvSpPr>
      <dsp:spPr>
        <a:xfrm>
          <a:off x="6538603" y="1430521"/>
          <a:ext cx="1850901" cy="351468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Водоснабжения и водоотведения</a:t>
          </a:r>
          <a:endParaRPr lang="ru-RU" sz="1100" kern="1200" dirty="0"/>
        </a:p>
      </dsp:txBody>
      <dsp:txXfrm>
        <a:off x="6538603" y="1430521"/>
        <a:ext cx="1850901" cy="351468"/>
      </dsp:txXfrm>
    </dsp:sp>
    <dsp:sp modelId="{335DCAA1-0962-41C3-A1F2-6009370B526E}">
      <dsp:nvSpPr>
        <dsp:cNvPr id="0" name=""/>
        <dsp:cNvSpPr/>
      </dsp:nvSpPr>
      <dsp:spPr>
        <a:xfrm>
          <a:off x="8747832" y="140052"/>
          <a:ext cx="1350281" cy="2493579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за соблюдением стандартов раскрытия информации</a:t>
          </a:r>
          <a:endParaRPr lang="ru-RU" sz="1100" kern="1200" dirty="0"/>
        </a:p>
      </dsp:txBody>
      <dsp:txXfrm>
        <a:off x="8747832" y="140052"/>
        <a:ext cx="1350281" cy="2493579"/>
      </dsp:txXfrm>
    </dsp:sp>
    <dsp:sp modelId="{043CD008-09C1-4EF3-A5B6-B1144B9C9D9F}">
      <dsp:nvSpPr>
        <dsp:cNvPr id="0" name=""/>
        <dsp:cNvSpPr/>
      </dsp:nvSpPr>
      <dsp:spPr>
        <a:xfrm>
          <a:off x="6538603" y="1924975"/>
          <a:ext cx="1832986" cy="671635"/>
        </a:xfrm>
        <a:prstGeom prst="rect">
          <a:avLst/>
        </a:prstGeom>
        <a:gradFill rotWithShape="1">
          <a:gsLst>
            <a:gs pos="0">
              <a:schemeClr val="accent2">
                <a:tint val="10000"/>
                <a:satMod val="300000"/>
              </a:schemeClr>
            </a:gs>
            <a:gs pos="34000">
              <a:schemeClr val="accent2">
                <a:tint val="13500"/>
                <a:satMod val="250000"/>
              </a:schemeClr>
            </a:gs>
            <a:gs pos="100000">
              <a:schemeClr val="accent2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>
          <a:bevelT w="114300" prst="artDeco"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Обращения с твердыми коммунальными отходами</a:t>
          </a:r>
          <a:endParaRPr lang="ru-RU" sz="1100" kern="1200" dirty="0"/>
        </a:p>
      </dsp:txBody>
      <dsp:txXfrm>
        <a:off x="6538603" y="1924975"/>
        <a:ext cx="1832986" cy="671635"/>
      </dsp:txXfrm>
    </dsp:sp>
    <dsp:sp modelId="{FF66CF26-6FB8-435D-854B-395F03B8E8C7}">
      <dsp:nvSpPr>
        <dsp:cNvPr id="0" name=""/>
        <dsp:cNvSpPr/>
      </dsp:nvSpPr>
      <dsp:spPr>
        <a:xfrm>
          <a:off x="2713474" y="1957681"/>
          <a:ext cx="3476874" cy="106836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за соблюдением установленных предельных размеров платы </a:t>
          </a:r>
          <a:br>
            <a:rPr lang="ru-RU" sz="1400" b="1" kern="1200" dirty="0" smtClean="0">
              <a:solidFill>
                <a:schemeClr val="bg1"/>
              </a:solidFill>
            </a:rPr>
          </a:br>
          <a:r>
            <a:rPr lang="ru-RU" sz="1400" b="1" kern="1200" dirty="0" smtClean="0">
              <a:solidFill>
                <a:schemeClr val="bg1"/>
              </a:solidFill>
            </a:rPr>
            <a:t>за проведение технического осмотра транспортных средств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1957681"/>
        <a:ext cx="3476874" cy="1068361"/>
      </dsp:txXfrm>
    </dsp:sp>
    <dsp:sp modelId="{69BFD716-FCDF-4AD8-9BEF-5B27AAAE2597}">
      <dsp:nvSpPr>
        <dsp:cNvPr id="0" name=""/>
        <dsp:cNvSpPr/>
      </dsp:nvSpPr>
      <dsp:spPr>
        <a:xfrm>
          <a:off x="2713474" y="3169028"/>
          <a:ext cx="3536511" cy="1208441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за соблюдением требований законодательства об энергосбережении и о повышении энергетической эффективности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3169028"/>
        <a:ext cx="3536511" cy="1208441"/>
      </dsp:txXfrm>
    </dsp:sp>
    <dsp:sp modelId="{49C97049-F998-45E2-99A9-60F16530D629}">
      <dsp:nvSpPr>
        <dsp:cNvPr id="0" name=""/>
        <dsp:cNvSpPr/>
      </dsp:nvSpPr>
      <dsp:spPr>
        <a:xfrm>
          <a:off x="2713474" y="4520455"/>
          <a:ext cx="3512443" cy="1304956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9525" cap="flat" cmpd="sng" algn="ctr">
          <a:solidFill>
            <a:schemeClr val="accent2">
              <a:satMod val="12000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за применением цен </a:t>
          </a:r>
          <a:br>
            <a:rPr lang="ru-RU" sz="1400" b="1" kern="1200" dirty="0" smtClean="0">
              <a:solidFill>
                <a:schemeClr val="bg1"/>
              </a:solidFill>
            </a:rPr>
          </a:br>
          <a:r>
            <a:rPr lang="ru-RU" sz="1400" b="1" kern="1200" dirty="0" smtClean="0">
              <a:solidFill>
                <a:schemeClr val="bg1"/>
              </a:solidFill>
            </a:rPr>
            <a:t>на лекарственные препараты, включенные в перечень жизненно необходимых и важнейших лекарственных препаратов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13474" y="4520455"/>
        <a:ext cx="3512443" cy="13049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C9DDD-D8AC-47D5-8E8B-7D0A710DB4C6}">
      <dsp:nvSpPr>
        <dsp:cNvPr id="0" name=""/>
        <dsp:cNvSpPr/>
      </dsp:nvSpPr>
      <dsp:spPr>
        <a:xfrm rot="5400000">
          <a:off x="-193274" y="212739"/>
          <a:ext cx="1288496" cy="901947"/>
        </a:xfrm>
        <a:prstGeom prst="chevron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-5400000">
        <a:off x="1" y="470439"/>
        <a:ext cx="901947" cy="386549"/>
      </dsp:txXfrm>
    </dsp:sp>
    <dsp:sp modelId="{8AA89E3C-A0A5-483B-89B5-DF850D7E0BF0}">
      <dsp:nvSpPr>
        <dsp:cNvPr id="0" name=""/>
        <dsp:cNvSpPr/>
      </dsp:nvSpPr>
      <dsp:spPr>
        <a:xfrm rot="5400000">
          <a:off x="3668616" y="-2764546"/>
          <a:ext cx="837522" cy="63708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Плановые и внеплановые проверки</a:t>
          </a:r>
          <a:endParaRPr lang="ru-RU" sz="1800" b="0" kern="1200" dirty="0"/>
        </a:p>
      </dsp:txBody>
      <dsp:txXfrm rot="-5400000">
        <a:off x="901947" y="43007"/>
        <a:ext cx="6329976" cy="755754"/>
      </dsp:txXfrm>
    </dsp:sp>
    <dsp:sp modelId="{3C70C875-9C40-4F57-AE66-B4D4D5515A35}">
      <dsp:nvSpPr>
        <dsp:cNvPr id="0" name=""/>
        <dsp:cNvSpPr/>
      </dsp:nvSpPr>
      <dsp:spPr>
        <a:xfrm rot="5400000">
          <a:off x="-193274" y="1285106"/>
          <a:ext cx="1288496" cy="901947"/>
        </a:xfrm>
        <a:prstGeom prst="chevron">
          <a:avLst/>
        </a:prstGeom>
        <a:solidFill>
          <a:schemeClr val="accent3">
            <a:shade val="50000"/>
            <a:hueOff val="-374608"/>
            <a:satOff val="-24801"/>
            <a:lumOff val="33159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b="0" kern="1200" dirty="0"/>
        </a:p>
      </dsp:txBody>
      <dsp:txXfrm rot="-5400000">
        <a:off x="1" y="1542806"/>
        <a:ext cx="901947" cy="386549"/>
      </dsp:txXfrm>
    </dsp:sp>
    <dsp:sp modelId="{D16EC36C-4836-4676-BD2E-E233790A955B}">
      <dsp:nvSpPr>
        <dsp:cNvPr id="0" name=""/>
        <dsp:cNvSpPr/>
      </dsp:nvSpPr>
      <dsp:spPr>
        <a:xfrm rot="5400000">
          <a:off x="3668616" y="-1674837"/>
          <a:ext cx="837522" cy="63708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 взаимодействия с юридическими лицами, индивидуальными предпринимателями (систематическое наблюдение)</a:t>
          </a: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901947" y="1132716"/>
        <a:ext cx="6329976" cy="755754"/>
      </dsp:txXfrm>
    </dsp:sp>
    <dsp:sp modelId="{133B34C0-BAD5-420E-9F0A-DB3718E60F73}">
      <dsp:nvSpPr>
        <dsp:cNvPr id="0" name=""/>
        <dsp:cNvSpPr/>
      </dsp:nvSpPr>
      <dsp:spPr>
        <a:xfrm rot="5400000">
          <a:off x="-193274" y="2374815"/>
          <a:ext cx="1288496" cy="901947"/>
        </a:xfrm>
        <a:prstGeom prst="chevron">
          <a:avLst/>
        </a:prstGeom>
        <a:solidFill>
          <a:schemeClr val="accent3">
            <a:shade val="50000"/>
            <a:hueOff val="-374608"/>
            <a:satOff val="-24801"/>
            <a:lumOff val="33159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b="0" kern="1200" dirty="0"/>
        </a:p>
      </dsp:txBody>
      <dsp:txXfrm rot="-5400000">
        <a:off x="1" y="2632515"/>
        <a:ext cx="901947" cy="386549"/>
      </dsp:txXfrm>
    </dsp:sp>
    <dsp:sp modelId="{624B230C-57A6-4123-B04F-6E221AA8733B}">
      <dsp:nvSpPr>
        <dsp:cNvPr id="0" name=""/>
        <dsp:cNvSpPr/>
      </dsp:nvSpPr>
      <dsp:spPr>
        <a:xfrm rot="5400000">
          <a:off x="3668616" y="-585127"/>
          <a:ext cx="837522" cy="63708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Профилактика нарушений обязательных требований</a:t>
          </a:r>
          <a:endParaRPr lang="ru-RU" sz="1800" b="0" kern="1200" dirty="0"/>
        </a:p>
      </dsp:txBody>
      <dsp:txXfrm rot="-5400000">
        <a:off x="901947" y="2222426"/>
        <a:ext cx="6329976" cy="7557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A051A6-59A4-4E55-B6AD-F57B310BC90C}">
      <dsp:nvSpPr>
        <dsp:cNvPr id="0" name=""/>
        <dsp:cNvSpPr/>
      </dsp:nvSpPr>
      <dsp:spPr>
        <a:xfrm rot="10800000">
          <a:off x="551012" y="231"/>
          <a:ext cx="8305952" cy="836048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674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</a:rPr>
            <a:t>Недостаточное понимание важности и необходимости соблюдения законодательства </a:t>
          </a:r>
          <a:endParaRPr lang="ru-RU" sz="1600" kern="1200" dirty="0">
            <a:solidFill>
              <a:schemeClr val="bg1"/>
            </a:solidFill>
          </a:endParaRPr>
        </a:p>
      </dsp:txBody>
      <dsp:txXfrm rot="10800000">
        <a:off x="760024" y="231"/>
        <a:ext cx="8096940" cy="836048"/>
      </dsp:txXfrm>
    </dsp:sp>
    <dsp:sp modelId="{04CEA9FD-46F7-4C9F-A7A9-0DC6F72B6C94}">
      <dsp:nvSpPr>
        <dsp:cNvPr id="0" name=""/>
        <dsp:cNvSpPr/>
      </dsp:nvSpPr>
      <dsp:spPr>
        <a:xfrm>
          <a:off x="0" y="3032"/>
          <a:ext cx="836048" cy="836048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262B47D-075A-4D82-8CB4-1694E807DF56}">
      <dsp:nvSpPr>
        <dsp:cNvPr id="0" name=""/>
        <dsp:cNvSpPr/>
      </dsp:nvSpPr>
      <dsp:spPr>
        <a:xfrm rot="10800000">
          <a:off x="528228" y="1088648"/>
          <a:ext cx="8304583" cy="836048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674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</a:rPr>
            <a:t>Нежелание исполнять требования законодательства</a:t>
          </a:r>
          <a:endParaRPr lang="ru-RU" sz="1600" kern="1200" dirty="0">
            <a:solidFill>
              <a:schemeClr val="bg1"/>
            </a:solidFill>
          </a:endParaRPr>
        </a:p>
      </dsp:txBody>
      <dsp:txXfrm rot="10800000">
        <a:off x="737240" y="1088648"/>
        <a:ext cx="8095571" cy="836048"/>
      </dsp:txXfrm>
    </dsp:sp>
    <dsp:sp modelId="{EED1B018-01DA-4878-8816-3F2CD744062D}">
      <dsp:nvSpPr>
        <dsp:cNvPr id="0" name=""/>
        <dsp:cNvSpPr/>
      </dsp:nvSpPr>
      <dsp:spPr>
        <a:xfrm>
          <a:off x="0" y="1139755"/>
          <a:ext cx="836048" cy="836048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5778CF5-E83B-4546-AF21-2933F8A81245}">
      <dsp:nvSpPr>
        <dsp:cNvPr id="0" name=""/>
        <dsp:cNvSpPr/>
      </dsp:nvSpPr>
      <dsp:spPr>
        <a:xfrm rot="10800000">
          <a:off x="542016" y="2174263"/>
          <a:ext cx="8277006" cy="836048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674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</a:rPr>
            <a:t>Ненадлежащая организация процесса подготовки и предоставления информации и документов</a:t>
          </a:r>
          <a:endParaRPr lang="ru-RU" sz="1600" kern="1200" dirty="0">
            <a:solidFill>
              <a:schemeClr val="bg1"/>
            </a:solidFill>
          </a:endParaRPr>
        </a:p>
      </dsp:txBody>
      <dsp:txXfrm rot="10800000">
        <a:off x="751028" y="2174263"/>
        <a:ext cx="8067994" cy="836048"/>
      </dsp:txXfrm>
    </dsp:sp>
    <dsp:sp modelId="{94F37988-0E7D-4C10-9FDF-DCB6DD33EA8C}">
      <dsp:nvSpPr>
        <dsp:cNvPr id="0" name=""/>
        <dsp:cNvSpPr/>
      </dsp:nvSpPr>
      <dsp:spPr>
        <a:xfrm>
          <a:off x="0" y="2225371"/>
          <a:ext cx="836048" cy="836048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D690C0D-2E26-447F-8BC1-9E295ABF7640}">
      <dsp:nvSpPr>
        <dsp:cNvPr id="0" name=""/>
        <dsp:cNvSpPr/>
      </dsp:nvSpPr>
      <dsp:spPr>
        <a:xfrm rot="10800000">
          <a:off x="542016" y="3259879"/>
          <a:ext cx="8277006" cy="836048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674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</a:rPr>
            <a:t>Ненадлежащее исполнение субъектами контроля своих должностных обязанностей</a:t>
          </a:r>
          <a:endParaRPr lang="ru-RU" sz="1600" kern="1200" dirty="0">
            <a:solidFill>
              <a:schemeClr val="bg1"/>
            </a:solidFill>
          </a:endParaRPr>
        </a:p>
      </dsp:txBody>
      <dsp:txXfrm rot="10800000">
        <a:off x="751028" y="3259879"/>
        <a:ext cx="8067994" cy="836048"/>
      </dsp:txXfrm>
    </dsp:sp>
    <dsp:sp modelId="{1B8597AB-2C04-4363-B57A-B6EEA499648D}">
      <dsp:nvSpPr>
        <dsp:cNvPr id="0" name=""/>
        <dsp:cNvSpPr/>
      </dsp:nvSpPr>
      <dsp:spPr>
        <a:xfrm>
          <a:off x="0" y="3259879"/>
          <a:ext cx="836048" cy="836048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2988482-65E9-4769-A6D1-EA8BDB831D8D}">
      <dsp:nvSpPr>
        <dsp:cNvPr id="0" name=""/>
        <dsp:cNvSpPr/>
      </dsp:nvSpPr>
      <dsp:spPr>
        <a:xfrm rot="10800000">
          <a:off x="542016" y="4345494"/>
          <a:ext cx="8277006" cy="836048"/>
        </a:xfrm>
        <a:prstGeom prst="homePlat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lt1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l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674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bg1"/>
              </a:solidFill>
            </a:rPr>
            <a:t>Незнание организациями предусмотренных законодательством обязанностей по предоставлению в Управление ежегодных отчетов о фактическом исполнении требований утвержденной Программы</a:t>
          </a:r>
          <a:endParaRPr lang="ru-RU" sz="1600" kern="1200" dirty="0">
            <a:solidFill>
              <a:schemeClr val="bg1"/>
            </a:solidFill>
          </a:endParaRPr>
        </a:p>
      </dsp:txBody>
      <dsp:txXfrm rot="10800000">
        <a:off x="751028" y="4345494"/>
        <a:ext cx="8067994" cy="836048"/>
      </dsp:txXfrm>
    </dsp:sp>
    <dsp:sp modelId="{B61C9063-607F-4799-A617-2ED127446674}">
      <dsp:nvSpPr>
        <dsp:cNvPr id="0" name=""/>
        <dsp:cNvSpPr/>
      </dsp:nvSpPr>
      <dsp:spPr>
        <a:xfrm>
          <a:off x="0" y="4348527"/>
          <a:ext cx="836048" cy="836048"/>
        </a:xfrm>
        <a:prstGeom prst="ellipse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dk2">
              <a:tint val="4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3860A-9DDA-4563-A145-BBB2ACD30558}">
      <dsp:nvSpPr>
        <dsp:cNvPr id="0" name=""/>
        <dsp:cNvSpPr/>
      </dsp:nvSpPr>
      <dsp:spPr>
        <a:xfrm>
          <a:off x="1094053" y="-327561"/>
          <a:ext cx="4378992" cy="4378992"/>
        </a:xfrm>
        <a:prstGeom prst="circularArrow">
          <a:avLst>
            <a:gd name="adj1" fmla="val 5689"/>
            <a:gd name="adj2" fmla="val 340510"/>
            <a:gd name="adj3" fmla="val 12448753"/>
            <a:gd name="adj4" fmla="val 18250512"/>
            <a:gd name="adj5" fmla="val 5908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4BEAF4-A45B-425C-AD44-9C95C4424040}">
      <dsp:nvSpPr>
        <dsp:cNvPr id="0" name=""/>
        <dsp:cNvSpPr/>
      </dsp:nvSpPr>
      <dsp:spPr>
        <a:xfrm>
          <a:off x="1751840" y="-290577"/>
          <a:ext cx="3063416" cy="1938331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Мониторинг нормативно-правовых актов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1846462" y="-195955"/>
        <a:ext cx="2874172" cy="1749087"/>
      </dsp:txXfrm>
    </dsp:sp>
    <dsp:sp modelId="{45F4A0D2-594B-488D-BAD3-6B22C393A7B6}">
      <dsp:nvSpPr>
        <dsp:cNvPr id="0" name=""/>
        <dsp:cNvSpPr/>
      </dsp:nvSpPr>
      <dsp:spPr>
        <a:xfrm>
          <a:off x="3696077" y="2031998"/>
          <a:ext cx="2798002" cy="218628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Назначение ответственных лиц за представление информации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802803" y="2138724"/>
        <a:ext cx="2584550" cy="1972832"/>
      </dsp:txXfrm>
    </dsp:sp>
    <dsp:sp modelId="{C46BD8BA-2CBD-4536-8152-983961364229}">
      <dsp:nvSpPr>
        <dsp:cNvPr id="0" name=""/>
        <dsp:cNvSpPr/>
      </dsp:nvSpPr>
      <dsp:spPr>
        <a:xfrm>
          <a:off x="0" y="1920729"/>
          <a:ext cx="3063416" cy="2291282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Мониторинг информации на сайте Управления и взаимодействие с должностными лицами Управления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111851" y="2032580"/>
        <a:ext cx="2839714" cy="2067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3D2E4-38BC-4257-BC8C-AA1E249E219E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8D81F-8484-41A0-8D3C-9142D5957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4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8D81F-8484-41A0-8D3C-9142D59578D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329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8D81F-8484-41A0-8D3C-9142D59578D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010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10387963" y="5038579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20726" y="776289"/>
            <a:ext cx="10750549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828800" y="6012657"/>
            <a:ext cx="77216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1690587-B586-4CBA-968C-CFBBA8393BFA}" type="datetime1">
              <a:rPr lang="ru-RU" smtClean="0"/>
              <a:t>11.02.2021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828800" y="5650705"/>
            <a:ext cx="77216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189663" y="5752308"/>
            <a:ext cx="67056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D517-166C-466B-BE1D-DDDB505F803D}" type="datetime1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916B9-F3EC-4E76-87C2-AEAA1B8B8FA8}" type="datetime1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82808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388608" y="6480048"/>
            <a:ext cx="2844800" cy="301752"/>
          </a:xfrm>
        </p:spPr>
        <p:txBody>
          <a:bodyPr/>
          <a:lstStyle/>
          <a:p>
            <a:fld id="{8D04EDA8-F8A2-45DC-AFDE-FFA21A28B51F}" type="datetime1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9379" y="7035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10387963" y="93786"/>
            <a:ext cx="1892949" cy="1725637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274176" y="6477000"/>
            <a:ext cx="2844800" cy="304800"/>
          </a:xfrm>
        </p:spPr>
        <p:txBody>
          <a:bodyPr/>
          <a:lstStyle/>
          <a:p>
            <a:fld id="{4782E618-CB15-46AC-B465-AF2B6836B962}" type="datetime1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92501" y="6480970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268075" y="809625"/>
            <a:ext cx="670560" cy="300831"/>
          </a:xfrm>
        </p:spPr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8625059" y="9381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271465"/>
            <a:ext cx="9652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633536"/>
            <a:ext cx="51816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FD6E8A95-E679-4931-9BEE-038630887C88}" type="datetime1">
              <a:rPr lang="ru-RU" smtClean="0"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0075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931" y="290732"/>
            <a:ext cx="14224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0008" y="290732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820008" y="3427124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696307" y="290732"/>
            <a:ext cx="9144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696307" y="3427124"/>
            <a:ext cx="9144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0736" cy="301752"/>
          </a:xfrm>
        </p:spPr>
        <p:txBody>
          <a:bodyPr/>
          <a:lstStyle/>
          <a:p>
            <a:fld id="{57414AE9-EECD-4EF5-8EC6-1024D4E8E0EE}" type="datetime1">
              <a:rPr lang="ru-RU" smtClean="0"/>
              <a:t>11.02.2021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09600" y="6480969"/>
            <a:ext cx="5681472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0119360" y="6483096"/>
            <a:ext cx="670560" cy="301752"/>
          </a:xfrm>
        </p:spPr>
        <p:txBody>
          <a:bodyPr/>
          <a:lstStyle>
            <a:lvl1pPr algn="ctr">
              <a:defRPr/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9937-452F-4624-A435-BAECF87BC0C0}" type="datetime1">
              <a:rPr lang="ru-RU" smtClean="0"/>
              <a:t>11.02.2021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388608" y="6480969"/>
            <a:ext cx="2844800" cy="301752"/>
          </a:xfrm>
        </p:spPr>
        <p:txBody>
          <a:bodyPr/>
          <a:lstStyle/>
          <a:p>
            <a:fld id="{AF285E5D-D1B1-489B-9988-F3C877CED541}" type="datetime1">
              <a:rPr lang="ru-RU" smtClean="0"/>
              <a:t>11.02.2021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09600" y="6481891"/>
            <a:ext cx="5680075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119360" y="6480969"/>
            <a:ext cx="670560" cy="301752"/>
          </a:xfrm>
        </p:spPr>
        <p:txBody>
          <a:bodyPr/>
          <a:lstStyle/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367664"/>
            <a:ext cx="12192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14475" y="367664"/>
            <a:ext cx="32512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868333" y="320040"/>
            <a:ext cx="7034784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1968" y="6556248"/>
            <a:ext cx="2844800" cy="301752"/>
          </a:xfrm>
        </p:spPr>
        <p:txBody>
          <a:bodyPr/>
          <a:lstStyle>
            <a:lvl1pPr>
              <a:defRPr sz="900"/>
            </a:lvl1pPr>
          </a:lstStyle>
          <a:p>
            <a:fld id="{BF7C7A35-A2D5-41B1-A319-4C4F4ACF67F0}" type="datetime1">
              <a:rPr lang="ru-RU" smtClean="0"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14475" y="6556248"/>
            <a:ext cx="6857493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214101" y="6556248"/>
            <a:ext cx="670560" cy="301752"/>
          </a:xfrm>
        </p:spPr>
        <p:txBody>
          <a:bodyPr/>
          <a:lstStyle>
            <a:lvl1pPr>
              <a:defRPr sz="900"/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608" y="150896"/>
            <a:ext cx="12192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17649" y="373966"/>
            <a:ext cx="9777984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0" y="5867400"/>
            <a:ext cx="977798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144256" y="6556248"/>
            <a:ext cx="2804160" cy="301752"/>
          </a:xfrm>
        </p:spPr>
        <p:txBody>
          <a:bodyPr/>
          <a:lstStyle>
            <a:lvl1pPr>
              <a:defRPr sz="900"/>
            </a:lvl1pPr>
          </a:lstStyle>
          <a:p>
            <a:fld id="{AC787B81-FD33-46A5-876A-F40B14450E0D}" type="datetime1">
              <a:rPr lang="ru-RU" smtClean="0"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560576" y="6557169"/>
            <a:ext cx="6597429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56256" y="6556248"/>
            <a:ext cx="487680" cy="301752"/>
          </a:xfrm>
        </p:spPr>
        <p:txBody>
          <a:bodyPr/>
          <a:lstStyle>
            <a:lvl1pPr algn="ctr">
              <a:defRPr sz="900"/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9379" y="14069"/>
            <a:ext cx="12173243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5"/>
            <a:ext cx="12182621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8625059" y="4948410"/>
            <a:ext cx="3563815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882808"/>
            <a:ext cx="109728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388608" y="6480969"/>
            <a:ext cx="28448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64ED5FD-23C8-4AB4-9915-8F56D701FB48}" type="datetime1">
              <a:rPr lang="ru-RU" smtClean="0"/>
              <a:t>11.02.2021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481891"/>
            <a:ext cx="5680075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119360" y="6480969"/>
            <a:ext cx="67056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0911553-383B-43B1-B688-817EDDC787E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23392" y="1340768"/>
            <a:ext cx="11017224" cy="36724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результатах </a:t>
            </a: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правоприменительной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</a:t>
            </a:r>
            <a:b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контрольно-надзорной деятельности </a:t>
            </a:r>
            <a:b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</a:t>
            </a: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государственному регулированию</a:t>
            </a:r>
            <a:b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цен (тарифов) Ненецкого автономного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b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осуществления регионального государственного контроля (надзора) за соблюдением требований законодательства об энергосбережении и о повышении энергетической эффективности в пределах компетенции Управления за </a:t>
            </a:r>
            <a: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  <a:br>
              <a:rPr lang="ru-RU" sz="31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999656" y="5373216"/>
            <a:ext cx="6840760" cy="1248544"/>
          </a:xfrm>
        </p:spPr>
        <p:txBody>
          <a:bodyPr>
            <a:normAutofit/>
          </a:bodyPr>
          <a:lstStyle/>
          <a:p>
            <a:pPr algn="ctr"/>
            <a:r>
              <a:rPr lang="en-US" sz="1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16</a:t>
            </a:r>
            <a:r>
              <a:rPr lang="ru-RU" sz="1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февраля</a:t>
            </a:r>
            <a:r>
              <a:rPr lang="ru-RU" sz="14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2021 </a:t>
            </a:r>
            <a:r>
              <a:rPr lang="ru-RU" sz="14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</a:t>
            </a:r>
          </a:p>
          <a:p>
            <a:pPr algn="ctr"/>
            <a:r>
              <a:rPr lang="ru-RU" sz="2000" b="1" dirty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 Нарьян-Мар</a:t>
            </a:r>
          </a:p>
        </p:txBody>
      </p:sp>
    </p:spTree>
    <p:extLst>
      <p:ext uri="{BB962C8B-B14F-4D97-AF65-F5344CB8AC3E}">
        <p14:creationId xmlns:p14="http://schemas.microsoft.com/office/powerpoint/2010/main" val="327089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1864" y="620688"/>
            <a:ext cx="698477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целях оказания помощи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юридическим лицам, их руководителям, и иным должностным лицам, индивидуальным предпринимателям, их уполномоченным </a:t>
            </a: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представителям, Управлением разработано руководство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соблюдению обязательных требований, выполнение которых оценивается при осуществлении </a:t>
            </a:r>
            <a:r>
              <a:rPr lang="ru-RU" sz="2000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регионального 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государственного контроля (надзора) за соблюдением требований законодательства об энергосбережении и о повышении энергетической эффективности в пределах компетенции Управления</a:t>
            </a:r>
            <a:endParaRPr lang="ru-RU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404664"/>
            <a:ext cx="4191000" cy="4191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83432" y="4869160"/>
            <a:ext cx="106571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размещена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официальном сайте Управления по адресу http://ugrct.adm-nao.ru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 «Региональный государственный контроль (надзор)» →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«Контрольно-надзорная деятельность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→ «Руководства по соблюдению обязательных требований, выполнение которых оценивается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осуществлении регионального государственного контроля (надзора)».</a:t>
            </a:r>
          </a:p>
        </p:txBody>
      </p:sp>
    </p:spTree>
    <p:extLst>
      <p:ext uri="{BB962C8B-B14F-4D97-AF65-F5344CB8AC3E}">
        <p14:creationId xmlns:p14="http://schemas.microsoft.com/office/powerpoint/2010/main" val="147680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3592" y="131148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типовых нарушений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подконтрольными субъектами обязательных требований</a:t>
            </a:r>
          </a:p>
          <a:p>
            <a:pPr algn="ctr"/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1703512" y="1311025"/>
            <a:ext cx="9650968" cy="965847"/>
          </a:xfrm>
          <a:custGeom>
            <a:avLst/>
            <a:gdLst>
              <a:gd name="connsiteX0" fmla="*/ 0 w 3818880"/>
              <a:gd name="connsiteY0" fmla="*/ 324981 h 1949848"/>
              <a:gd name="connsiteX1" fmla="*/ 324981 w 3818880"/>
              <a:gd name="connsiteY1" fmla="*/ 0 h 1949848"/>
              <a:gd name="connsiteX2" fmla="*/ 3493899 w 3818880"/>
              <a:gd name="connsiteY2" fmla="*/ 0 h 1949848"/>
              <a:gd name="connsiteX3" fmla="*/ 3818880 w 3818880"/>
              <a:gd name="connsiteY3" fmla="*/ 324981 h 1949848"/>
              <a:gd name="connsiteX4" fmla="*/ 3818880 w 3818880"/>
              <a:gd name="connsiteY4" fmla="*/ 1624867 h 1949848"/>
              <a:gd name="connsiteX5" fmla="*/ 3493899 w 3818880"/>
              <a:gd name="connsiteY5" fmla="*/ 1949848 h 1949848"/>
              <a:gd name="connsiteX6" fmla="*/ 324981 w 3818880"/>
              <a:gd name="connsiteY6" fmla="*/ 1949848 h 1949848"/>
              <a:gd name="connsiteX7" fmla="*/ 0 w 3818880"/>
              <a:gd name="connsiteY7" fmla="*/ 1624867 h 1949848"/>
              <a:gd name="connsiteX8" fmla="*/ 0 w 3818880"/>
              <a:gd name="connsiteY8" fmla="*/ 324981 h 194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18880" h="1949848">
                <a:moveTo>
                  <a:pt x="0" y="324981"/>
                </a:moveTo>
                <a:cubicBezTo>
                  <a:pt x="0" y="145499"/>
                  <a:pt x="145499" y="0"/>
                  <a:pt x="324981" y="0"/>
                </a:cubicBezTo>
                <a:lnTo>
                  <a:pt x="3493899" y="0"/>
                </a:lnTo>
                <a:cubicBezTo>
                  <a:pt x="3673381" y="0"/>
                  <a:pt x="3818880" y="145499"/>
                  <a:pt x="3818880" y="324981"/>
                </a:cubicBezTo>
                <a:lnTo>
                  <a:pt x="3818880" y="1624867"/>
                </a:lnTo>
                <a:cubicBezTo>
                  <a:pt x="3818880" y="1804349"/>
                  <a:pt x="3673381" y="1949848"/>
                  <a:pt x="3493899" y="1949848"/>
                </a:cubicBezTo>
                <a:lnTo>
                  <a:pt x="324981" y="1949848"/>
                </a:lnTo>
                <a:cubicBezTo>
                  <a:pt x="145499" y="1949848"/>
                  <a:pt x="0" y="1804349"/>
                  <a:pt x="0" y="1624867"/>
                </a:cubicBezTo>
                <a:lnTo>
                  <a:pt x="0" y="324981"/>
                </a:lnTo>
                <a:close/>
              </a:path>
            </a:pathLst>
          </a:cu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4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194" tIns="135189" rIns="175194" bIns="13518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rgbClr val="F8F8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Нарушением установленного порядка </a:t>
            </a:r>
            <a:r>
              <a:rPr lang="ru-RU" sz="2400" kern="1200" dirty="0" smtClean="0">
                <a:solidFill>
                  <a:srgbClr val="F8F8F8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ценообразования</a:t>
            </a:r>
            <a:endParaRPr lang="ru-RU" sz="2400" kern="1200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1703512" y="2492896"/>
            <a:ext cx="9650968" cy="1152128"/>
          </a:xfrm>
          <a:custGeom>
            <a:avLst/>
            <a:gdLst>
              <a:gd name="connsiteX0" fmla="*/ 0 w 3872341"/>
              <a:gd name="connsiteY0" fmla="*/ 237254 h 1423496"/>
              <a:gd name="connsiteX1" fmla="*/ 237254 w 3872341"/>
              <a:gd name="connsiteY1" fmla="*/ 0 h 1423496"/>
              <a:gd name="connsiteX2" fmla="*/ 3635087 w 3872341"/>
              <a:gd name="connsiteY2" fmla="*/ 0 h 1423496"/>
              <a:gd name="connsiteX3" fmla="*/ 3872341 w 3872341"/>
              <a:gd name="connsiteY3" fmla="*/ 237254 h 1423496"/>
              <a:gd name="connsiteX4" fmla="*/ 3872341 w 3872341"/>
              <a:gd name="connsiteY4" fmla="*/ 1186242 h 1423496"/>
              <a:gd name="connsiteX5" fmla="*/ 3635087 w 3872341"/>
              <a:gd name="connsiteY5" fmla="*/ 1423496 h 1423496"/>
              <a:gd name="connsiteX6" fmla="*/ 237254 w 3872341"/>
              <a:gd name="connsiteY6" fmla="*/ 1423496 h 1423496"/>
              <a:gd name="connsiteX7" fmla="*/ 0 w 3872341"/>
              <a:gd name="connsiteY7" fmla="*/ 1186242 h 1423496"/>
              <a:gd name="connsiteX8" fmla="*/ 0 w 3872341"/>
              <a:gd name="connsiteY8" fmla="*/ 237254 h 142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2341" h="1423496">
                <a:moveTo>
                  <a:pt x="0" y="237254"/>
                </a:moveTo>
                <a:cubicBezTo>
                  <a:pt x="0" y="106222"/>
                  <a:pt x="106222" y="0"/>
                  <a:pt x="237254" y="0"/>
                </a:cubicBezTo>
                <a:lnTo>
                  <a:pt x="3635087" y="0"/>
                </a:lnTo>
                <a:cubicBezTo>
                  <a:pt x="3766119" y="0"/>
                  <a:pt x="3872341" y="106222"/>
                  <a:pt x="3872341" y="237254"/>
                </a:cubicBezTo>
                <a:lnTo>
                  <a:pt x="3872341" y="1186242"/>
                </a:lnTo>
                <a:cubicBezTo>
                  <a:pt x="3872341" y="1317274"/>
                  <a:pt x="3766119" y="1423496"/>
                  <a:pt x="3635087" y="1423496"/>
                </a:cubicBezTo>
                <a:lnTo>
                  <a:pt x="237254" y="1423496"/>
                </a:lnTo>
                <a:cubicBezTo>
                  <a:pt x="106222" y="1423496"/>
                  <a:pt x="0" y="1317274"/>
                  <a:pt x="0" y="1186242"/>
                </a:cubicBezTo>
                <a:lnTo>
                  <a:pt x="0" y="237254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7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alpha val="90000"/>
              <a:hueOff val="0"/>
              <a:satOff val="0"/>
              <a:lumOff val="0"/>
              <a:alphaOff val="-40000"/>
            </a:schemeClr>
          </a:fillRef>
          <a:effectRef idx="2">
            <a:schemeClr val="accent4">
              <a:alpha val="90000"/>
              <a:hueOff val="0"/>
              <a:satOff val="0"/>
              <a:lumOff val="0"/>
              <a:alphaOff val="-40000"/>
            </a:schemeClr>
          </a:effectRef>
          <a:fontRef idx="minor">
            <a:schemeClr val="lt1"/>
          </a:fontRef>
        </p:style>
        <p:txBody>
          <a:bodyPr spcFirstLastPara="0" vert="horz" wrap="square" lIns="149499" tIns="109494" rIns="149499" bIns="109494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 smtClean="0">
                <a:solidFill>
                  <a:srgbClr val="F8F8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Нарушение </a:t>
            </a:r>
            <a:r>
              <a:rPr lang="ru-RU" sz="2400" dirty="0">
                <a:solidFill>
                  <a:srgbClr val="F8F8F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регулируемыми организациями обязательных требований законодательства об энергосбережении и о повышении энергетической эффективности</a:t>
            </a:r>
            <a:endParaRPr lang="ru-RU" sz="2400" kern="1200" dirty="0">
              <a:solidFill>
                <a:srgbClr val="F8F8F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1701616" y="3861048"/>
            <a:ext cx="9650968" cy="2160240"/>
          </a:xfrm>
          <a:custGeom>
            <a:avLst/>
            <a:gdLst>
              <a:gd name="connsiteX0" fmla="*/ 0 w 3872341"/>
              <a:gd name="connsiteY0" fmla="*/ 237254 h 1423496"/>
              <a:gd name="connsiteX1" fmla="*/ 237254 w 3872341"/>
              <a:gd name="connsiteY1" fmla="*/ 0 h 1423496"/>
              <a:gd name="connsiteX2" fmla="*/ 3635087 w 3872341"/>
              <a:gd name="connsiteY2" fmla="*/ 0 h 1423496"/>
              <a:gd name="connsiteX3" fmla="*/ 3872341 w 3872341"/>
              <a:gd name="connsiteY3" fmla="*/ 237254 h 1423496"/>
              <a:gd name="connsiteX4" fmla="*/ 3872341 w 3872341"/>
              <a:gd name="connsiteY4" fmla="*/ 1186242 h 1423496"/>
              <a:gd name="connsiteX5" fmla="*/ 3635087 w 3872341"/>
              <a:gd name="connsiteY5" fmla="*/ 1423496 h 1423496"/>
              <a:gd name="connsiteX6" fmla="*/ 237254 w 3872341"/>
              <a:gd name="connsiteY6" fmla="*/ 1423496 h 1423496"/>
              <a:gd name="connsiteX7" fmla="*/ 0 w 3872341"/>
              <a:gd name="connsiteY7" fmla="*/ 1186242 h 1423496"/>
              <a:gd name="connsiteX8" fmla="*/ 0 w 3872341"/>
              <a:gd name="connsiteY8" fmla="*/ 237254 h 1423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2341" h="1423496">
                <a:moveTo>
                  <a:pt x="0" y="237254"/>
                </a:moveTo>
                <a:cubicBezTo>
                  <a:pt x="0" y="106222"/>
                  <a:pt x="106222" y="0"/>
                  <a:pt x="237254" y="0"/>
                </a:cubicBezTo>
                <a:lnTo>
                  <a:pt x="3635087" y="0"/>
                </a:lnTo>
                <a:cubicBezTo>
                  <a:pt x="3766119" y="0"/>
                  <a:pt x="3872341" y="106222"/>
                  <a:pt x="3872341" y="237254"/>
                </a:cubicBezTo>
                <a:lnTo>
                  <a:pt x="3872341" y="1186242"/>
                </a:lnTo>
                <a:cubicBezTo>
                  <a:pt x="3872341" y="1317274"/>
                  <a:pt x="3766119" y="1423496"/>
                  <a:pt x="3635087" y="1423496"/>
                </a:cubicBezTo>
                <a:lnTo>
                  <a:pt x="237254" y="1423496"/>
                </a:lnTo>
                <a:cubicBezTo>
                  <a:pt x="106222" y="1423496"/>
                  <a:pt x="0" y="1317274"/>
                  <a:pt x="0" y="1186242"/>
                </a:cubicBezTo>
                <a:lnTo>
                  <a:pt x="0" y="237254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20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alpha val="90000"/>
              <a:hueOff val="0"/>
              <a:satOff val="0"/>
              <a:lumOff val="0"/>
              <a:alphaOff val="-40000"/>
            </a:schemeClr>
          </a:fillRef>
          <a:effectRef idx="2">
            <a:schemeClr val="accent4">
              <a:alpha val="90000"/>
              <a:hueOff val="0"/>
              <a:satOff val="0"/>
              <a:lumOff val="0"/>
              <a:alphaOff val="-40000"/>
            </a:schemeClr>
          </a:effectRef>
          <a:fontRef idx="minor">
            <a:schemeClr val="lt1"/>
          </a:fontRef>
        </p:style>
        <p:txBody>
          <a:bodyPr spcFirstLastPara="0" vert="horz" wrap="square" lIns="149499" tIns="109494" rIns="149499" bIns="109494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Непредставление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несвоевременное представление сведений в орган, осуществляющий государственный контроль (надзор) в области регулируемых государством цен (тарифов), если обязательность представления сведений предусмотрена нормативными правовыми актами для установления, изменения, введения или отмены тарифов.</a:t>
            </a:r>
            <a:endParaRPr lang="ru-RU" sz="2400" kern="1200" dirty="0">
              <a:solidFill>
                <a:srgbClr val="F8F8F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6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464" y="188640"/>
            <a:ext cx="102251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типовые ошибки и нарушения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подконтрольными субъектами обязательных требований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3392" y="1268760"/>
            <a:ext cx="1101722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u="sng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отношении программы энергосбережения и повышения энергетической эффективности:</a:t>
            </a:r>
            <a:endParaRPr lang="ru-RU" sz="2400" dirty="0">
              <a:solidFill>
                <a:srgbClr val="FFFF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обязательных составляющих программы: пояснительной записки, паспорта, целевых показателей, перечня мероприятий, сроков их выполнения и необходимых объемов финансирования, объемов выполнения мероприятий в натуральных физических величинах, численного значения экономии в натуральном и финансовом выражении, сроков окупаемости мероприятий;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целевых показателей, содержащихся в требованиях к программе, утвержденных действующим на момент формирования программы распоряжением УГРЦТ НАО, несоответствие значений данным показателям;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мероприятий в какой-либо из сфер регулируемой деятельности (необходимо наличие мероприятий во всех сферах);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малое количество мероприятий, формальный характер содержания мероприятий;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непредставление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следующий период по истечении срока действия программы;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0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непредставление по требованию Управления программы в двух видах: сканированном 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электронном;</a:t>
            </a:r>
            <a:endParaRPr lang="ru-RU" sz="1100" dirty="0" smtClean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0" algn="l"/>
              </a:tabLst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повторение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ошибок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предыдущего периода.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01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392" y="404664"/>
            <a:ext cx="109452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just">
              <a:spcAft>
                <a:spcPts val="0"/>
              </a:spcAft>
              <a:tabLst>
                <a:tab pos="630555" algn="l"/>
              </a:tabLst>
            </a:pPr>
            <a:r>
              <a:rPr lang="ru-RU" sz="2400" u="sng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отношении представляемых ежегодных отчетов о фактическом исполнении установленных требований к программе энергосбережения и повышения энергетической эффективности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400" dirty="0">
              <a:solidFill>
                <a:srgbClr val="FFFF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непредставление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отчета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ежегодно к 1 февраля;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представление отчета в неустановленной форме (форма Приложений № 5 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№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 Приказа Минэнерго России от 30.06.2014 № 398);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одного из разделов в какой-либо из сфер деятельности: отчета о целевых показателях, отчета о мероприятиях;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отчете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целевых показателях отсутствие показателей, содержащихся в требованиях к программе,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утвержденных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действующим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момент формирования отчета распоряжением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УГРЦТ НАО, несоответствие представленных значений утвержденным показателям; 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indent="361950" algn="just">
              <a:spcAft>
                <a:spcPts val="0"/>
              </a:spcAft>
              <a:buFont typeface="+mj-lt"/>
              <a:buAutoNum type="arabicParenR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отчете о мероприятиях: 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80975" lvl="0" indent="361950" algn="just">
              <a:spcAft>
                <a:spcPts val="0"/>
              </a:spcAft>
              <a:buFont typeface="SimSun" panose="02010600030101010101" pitchFamily="2" charset="-122"/>
              <a:buChar char="-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информации о выполнении мероприятий в натуральных физических величинах, </a:t>
            </a:r>
            <a:r>
              <a:rPr lang="ru-RU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неуказание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единиц измерения этих величин;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80975" lvl="0" indent="361950" algn="just">
              <a:spcAft>
                <a:spcPts val="0"/>
              </a:spcAft>
              <a:buFont typeface="SimSun" panose="02010600030101010101" pitchFamily="2" charset="-122"/>
              <a:buChar char="-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дублирование финансовых показателей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условного топлива взамен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натуральных физических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величин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80975" lvl="0" indent="361950" algn="just">
              <a:spcAft>
                <a:spcPts val="0"/>
              </a:spcAft>
              <a:buFont typeface="SimSun" panose="02010600030101010101" pitchFamily="2" charset="-122"/>
              <a:buChar char="-"/>
              <a:tabLst>
                <a:tab pos="630555" algn="l"/>
              </a:tabLst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некорректные значения экономии в натуральном и финансовом выражении, некорректный порядок данных величин (необходим анализ и перепроверка отчетов перед отправкой);</a:t>
            </a:r>
            <a:endParaRPr lang="ru-RU" sz="1100" dirty="0">
              <a:solidFill>
                <a:srgbClr val="0000FF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180975" lvl="0" indent="361950" algn="just">
              <a:spcAft>
                <a:spcPts val="0"/>
              </a:spcAft>
              <a:buFont typeface="SimSun" panose="02010600030101010101" pitchFamily="2" charset="-122"/>
              <a:buChar char="-"/>
              <a:tabLst>
                <a:tab pos="630555" algn="l"/>
              </a:tabLst>
            </a:pPr>
            <a:r>
              <a:rPr lang="ru-RU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неучет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накопительного значения выполнения мероприятий по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годам;</a:t>
            </a:r>
          </a:p>
          <a:p>
            <a:pPr lvl="0" algn="just">
              <a:spcAft>
                <a:spcPts val="0"/>
              </a:spcAft>
              <a:tabLst>
                <a:tab pos="630555" algn="l"/>
              </a:tabLst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6) повторение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ошибок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отчета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предыдущего периода.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08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1544" y="116632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причины совершенных нарушений подконтрольными субъектами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089934182"/>
              </p:ext>
            </p:extLst>
          </p:nvPr>
        </p:nvGraphicFramePr>
        <p:xfrm>
          <a:off x="1343472" y="1196752"/>
          <a:ext cx="936104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2753" y="1367511"/>
            <a:ext cx="447954" cy="504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2753" y="2492896"/>
            <a:ext cx="447954" cy="5040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2753" y="3586759"/>
            <a:ext cx="447954" cy="5040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2753" y="4627397"/>
            <a:ext cx="447954" cy="5040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32753" y="5705343"/>
            <a:ext cx="447954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99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5560" y="26064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подконтрольным субъектам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99114015"/>
              </p:ext>
            </p:extLst>
          </p:nvPr>
        </p:nvGraphicFramePr>
        <p:xfrm>
          <a:off x="3048000" y="1397000"/>
          <a:ext cx="6576392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191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9416" y="2348880"/>
            <a:ext cx="10972800" cy="1399032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216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9496" y="260648"/>
            <a:ext cx="9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полномочий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67408" y="980728"/>
            <a:ext cx="2736304" cy="22322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 органы исполнительной власти и их территориальные органы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503712" y="1700808"/>
            <a:ext cx="1584176" cy="7200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31904" y="764704"/>
            <a:ext cx="5904656" cy="2592287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Устанавливают обязательные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требования, соблюдение которых оценивается при проведении мероприятий по контролю при осуществлении государственного контроля (надзора) за соблюдением требований законодательства об энергосбережении и о повышении энергетической эффективности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нормативными правовыми актами федеральных органов исполнительной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власти, на основании Федерального закона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23.11.2009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261-ФЗ.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67408" y="3717032"/>
            <a:ext cx="2736304" cy="2304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ной власти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РФ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503712" y="4509120"/>
            <a:ext cx="1584176" cy="720080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31904" y="3645024"/>
            <a:ext cx="5976664" cy="252028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Осуществляют региональный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контроль (надзор)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Порядком организации и осуществления регионального государственного контроля (надзора) за соблюдением требований законодательства об энергосбережении и о повышении энергетической эффективности, утвержденным постановлением Администрации НАО от 24.12.2013 № 493-п.</a:t>
            </a:r>
          </a:p>
        </p:txBody>
      </p:sp>
    </p:spTree>
    <p:extLst>
      <p:ext uri="{BB962C8B-B14F-4D97-AF65-F5344CB8AC3E}">
        <p14:creationId xmlns:p14="http://schemas.microsoft.com/office/powerpoint/2010/main" val="126935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37564658"/>
              </p:ext>
            </p:extLst>
          </p:nvPr>
        </p:nvGraphicFramePr>
        <p:xfrm>
          <a:off x="1631504" y="1340768"/>
          <a:ext cx="880864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 descr="C:\Program Files (x86)\Microsoft Office\MEDIA\CAGCAT10\j0205462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1392548"/>
            <a:ext cx="201622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9496" y="620688"/>
            <a:ext cx="9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cs typeface="Times New Roman" panose="02020603050405020304" pitchFamily="18" charset="0"/>
              </a:rPr>
              <a:t>Основные полномочия Управления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118" y="3717032"/>
            <a:ext cx="1612979" cy="1152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74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63136582"/>
              </p:ext>
            </p:extLst>
          </p:nvPr>
        </p:nvGraphicFramePr>
        <p:xfrm>
          <a:off x="191344" y="836712"/>
          <a:ext cx="1188132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8652284" y="1124744"/>
            <a:ext cx="288032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8616280" y="1434902"/>
            <a:ext cx="288032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580276" y="1988840"/>
            <a:ext cx="360040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544272" y="2944763"/>
            <a:ext cx="360040" cy="0"/>
          </a:xfrm>
          <a:prstGeom prst="line">
            <a:avLst/>
          </a:prstGeom>
          <a:ln w="28575">
            <a:solidFill>
              <a:schemeClr val="bg1">
                <a:lumMod val="65000"/>
                <a:lumOff val="3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6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86245518"/>
              </p:ext>
            </p:extLst>
          </p:nvPr>
        </p:nvGraphicFramePr>
        <p:xfrm>
          <a:off x="2495600" y="1397000"/>
          <a:ext cx="7272808" cy="347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27648" y="47667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lang="ru-RU" sz="2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5400" y="5013176"/>
            <a:ext cx="10801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акты федерального и регионального уровня, регламентирующие контрольную деятельность опубликованы на официальном сайте Управления по адресу http://ugrct.adm-nao.ru (далее – Сайт) в разделе «Региональный государственный контроль (надзор)» → «НПА, регламентирующие осуществление контроля (надзора)».</a:t>
            </a:r>
          </a:p>
        </p:txBody>
      </p:sp>
    </p:spTree>
    <p:extLst>
      <p:ext uri="{BB962C8B-B14F-4D97-AF65-F5344CB8AC3E}">
        <p14:creationId xmlns:p14="http://schemas.microsoft.com/office/powerpoint/2010/main" val="380169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9496" y="260648"/>
            <a:ext cx="96490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соблюдением обязательных требований законодательства об энергосбережении и о повышении энергетической эффективности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67408" y="1556792"/>
            <a:ext cx="2736304" cy="22322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контроля: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3503712" y="2348880"/>
            <a:ext cx="1584176" cy="72008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87888" y="1916832"/>
            <a:ext cx="6696744" cy="158417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Соблюдение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субъектом контроля в процессе осуществления деятельности обязательных требований законодательства об энергосбережении и о повышении энергетической эффективности в части принятия программ в области энергосбережения и повышения энергетической эффективности и соответствия этих программ требованиям, устанавливаемых Управлением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9376" y="4077072"/>
            <a:ext cx="3024336" cy="2304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</a:t>
            </a:r>
          </a:p>
          <a:p>
            <a:pPr algn="ctr"/>
            <a:r>
              <a:rPr lang="ru-RU" sz="27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посредством: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3503712" y="4869160"/>
            <a:ext cx="1584176" cy="720080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87888" y="3938344"/>
            <a:ext cx="6696744" cy="265900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5400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проведения проверок соблюдения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контроля обязательных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требований;</a:t>
            </a:r>
          </a:p>
          <a:p>
            <a:pPr indent="25400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систематического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исполнением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 контроля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обязательных требований;</a:t>
            </a:r>
          </a:p>
          <a:p>
            <a:pPr indent="25400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порядке, установленном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законодательством Российской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Федерации, мер по пресечению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нарушений обязательных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и (или)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устранению последствий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 нарушений, выдачи предписаний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устранении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нарушений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обязательных требований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принятия мер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привлечению к ответственности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лиц, совершивших такие нарушения.</a:t>
            </a:r>
          </a:p>
        </p:txBody>
      </p:sp>
    </p:spTree>
    <p:extLst>
      <p:ext uri="{BB962C8B-B14F-4D97-AF65-F5344CB8AC3E}">
        <p14:creationId xmlns:p14="http://schemas.microsoft.com/office/powerpoint/2010/main" val="266633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 bwMode="auto">
          <a:xfrm>
            <a:off x="911424" y="44624"/>
            <a:ext cx="10513166" cy="64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Нормативно-правовые основания осуществления регионального государственного контроля за соблюдением </a:t>
            </a:r>
            <a:r>
              <a:rPr lang="ru-RU" sz="1600" b="1" dirty="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требований законодательства об энергосбережении и о повышении энергетической эффективности в пределах компетенции Управления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35360" y="764704"/>
            <a:ext cx="11665296" cy="653798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</a:t>
            </a: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Региональный государственный контроль - это деятельность уполномоченных органов исполнительной власти субъекта РФ, осуществляемая самостоятельно за счет средств  </a:t>
            </a:r>
            <a: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бюджета </a:t>
            </a: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субъекта РФ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(ч. 3 ст. 2 ФЗ от 26.12.2008 № 294-ФЗ)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5360" y="3121473"/>
            <a:ext cx="11665296" cy="577453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Осуществление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за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соблюдением требований законодательства об энергосбережении и о повышении энергетической эффективности на территории соответствующего субъекта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13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(п.7 ч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 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ст.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 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ФЗ от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23.11.2009 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261-ФЗ</a:t>
            </a: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5807968" y="2924944"/>
            <a:ext cx="701178" cy="173038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5807968" y="3695060"/>
            <a:ext cx="701178" cy="174625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5358" y="4581128"/>
            <a:ext cx="11665295" cy="413942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Правила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государственного контроля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соблюдением требований законодательства об энергосбережении и о повышении энергетической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(Постановление Правительства РФ от 25.04.2011 № 318) </a:t>
            </a:r>
            <a:endParaRPr kumimoji="0" lang="ru-RU" sz="13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5807968" y="5010898"/>
            <a:ext cx="701178" cy="173037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5360" y="5216162"/>
            <a:ext cx="11665296" cy="445086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Порядок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за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соблюдением требований законодательства об энергосбережении и о повышении энергетической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(Постановление Администрации НАО </a:t>
            </a:r>
            <a:r>
              <a:rPr lang="ru-RU" sz="13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24.12.2013 № 493-п)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13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5807968" y="5677076"/>
            <a:ext cx="701178" cy="173037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5360" y="5877272"/>
            <a:ext cx="11665296" cy="551678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Административный регламент осуществления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УГРЦТ НАО регионального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государственного контроля (надзора)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соблюдением требований законодательства об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энергосбережении и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повышении энергетической эффективности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пределах компетенции Управления</a:t>
            </a:r>
          </a:p>
          <a:p>
            <a:pPr lvl="0" algn="ctr">
              <a:defRPr/>
            </a:pPr>
            <a:r>
              <a:rPr lang="ru-RU" sz="13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УГРЦТ НАО от 25.10.2019 № 43)</a:t>
            </a:r>
            <a:endParaRPr lang="ru-RU" sz="13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5360" y="1754465"/>
            <a:ext cx="11665296" cy="1169551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400" b="1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контроль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надзор) - это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контрольных (надзорных) органов, направленная на предупреждение, выявление и пресечение нарушений обязательных требований, осуществляемая в пределах полномочий указанных органов посредством профилактики нарушений обязательных требований, оценки соблюдения гражданами и организациями обязательных требований, выявления их нарушений, принятия предусмотренных законодательством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 по пресечению выявленных нарушений обязательных требований, устранению их последствий и (или) восстановлению правового положения, существовавшего до возникновения таких нарушений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>
              <a:defRPr/>
            </a:pPr>
            <a:r>
              <a:rPr lang="ru-RU" sz="13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(ч. 1 ст. 1 ФЗ от 31.07.2020 № 248-ФЗ)</a:t>
            </a:r>
            <a:endParaRPr lang="ru-RU" sz="13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Крест 13"/>
          <p:cNvSpPr/>
          <p:nvPr/>
        </p:nvSpPr>
        <p:spPr>
          <a:xfrm>
            <a:off x="6005090" y="1452410"/>
            <a:ext cx="288032" cy="282306"/>
          </a:xfrm>
          <a:prstGeom prst="plu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5359" y="3885513"/>
            <a:ext cx="11665295" cy="479591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3333FF"/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lvl="0" algn="ctr">
              <a:defRPr/>
            </a:pP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Правила </a:t>
            </a:r>
            <a:r>
              <a:rPr lang="ru-RU" sz="13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 требований к программам в области энергосбережения и повышения энергетической эффективности организаций, осуществляющих регулируемые виды </a:t>
            </a:r>
            <a:r>
              <a:rPr lang="ru-RU" sz="13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kumimoji="0" lang="ru-RU" sz="13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(Постановление Правительства РФ от 15.05.2010 № 340) </a:t>
            </a:r>
            <a:endParaRPr kumimoji="0" lang="ru-RU" sz="13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5807968" y="4365104"/>
            <a:ext cx="701178" cy="174625"/>
          </a:xfrm>
          <a:prstGeom prst="downArrow">
            <a:avLst/>
          </a:prstGeom>
          <a:solidFill>
            <a:srgbClr val="EEECE1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80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9536" y="188641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r>
              <a:rPr lang="ru-RU" sz="2400" b="1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контроля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89134"/>
              </p:ext>
            </p:extLst>
          </p:nvPr>
        </p:nvGraphicFramePr>
        <p:xfrm>
          <a:off x="1055440" y="772925"/>
          <a:ext cx="10369152" cy="56334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56984">
                  <a:extLst>
                    <a:ext uri="{9D8B030D-6E8A-4147-A177-3AD203B41FA5}">
                      <a16:colId xmlns:a16="http://schemas.microsoft.com/office/drawing/2014/main" val="3077505807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117262066"/>
                    </a:ext>
                  </a:extLst>
                </a:gridCol>
              </a:tblGrid>
              <a:tr h="5128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9322105"/>
                  </a:ext>
                </a:extLst>
              </a:tr>
              <a:tr h="25641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организаций, которые в процессе осуществления деятельности обязаны соблюдать требования законодательства об энергосбережении и о повышении энергетической эффективности в части принятия программ в области энергосбережения и повышения энергетической эффективности и соответствия этих программ требованиям, устанавливаемых Управлением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4390593"/>
                  </a:ext>
                </a:extLst>
              </a:tr>
              <a:tr h="15384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организаций, не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сформировавших и не утвердивших 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программы в области энергосбережения и повышения энергетической эффективности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5926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52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368" y="188640"/>
            <a:ext cx="11593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Мероприятия, проводимые Управлением с целью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предупреждения и предотвращения юридическими лицами, индивидуальными предпринимателями 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 законодательства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5" y="2276872"/>
            <a:ext cx="1944216" cy="374441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567608" y="2204864"/>
            <a:ext cx="9361040" cy="122413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актуализируется перечень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нормативных правовых актов или их отдельных частей, содержащих обязательные требования, оценка соблюдения которых является предметом государственного контроля (надзора) (в связи изменением количества видов регионального государственного контроля (надзора), осуществляемого УГРЦТ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НАО. Перечень утвержден приказом УГРЦТ НАО от 11.11.2019 № 46 и размещен на официальном сайте Управления;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70366" y="3629342"/>
            <a:ext cx="9361040" cy="66375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проводится разъяснительная работа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вопросам соблюдения обязательных требований (письменное и устное консультирование регулируемых организаций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67608" y="4493438"/>
            <a:ext cx="9361040" cy="102379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проводится обобщение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 осуществления государственного контроля (надзора) с указанием наиболее часто встречающихся случаев нарушений обязательных требований с рекомендациями в отношении мер, которые должны приниматься подконтрольными субъектами в целях недопущения таких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79576" y="5581689"/>
            <a:ext cx="95770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размещена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официальном сайте Управления по адресу http://ugrct.adm-nao.ru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 «Региональный государственный контроль (надзор)» →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«Контрольно-надзорная деятельность».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09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9518</TotalTime>
  <Words>1522</Words>
  <Application>Microsoft Office PowerPoint</Application>
  <PresentationFormat>Широкоэкранный</PresentationFormat>
  <Paragraphs>104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SimSun</vt:lpstr>
      <vt:lpstr>Arial</vt:lpstr>
      <vt:lpstr>Calibri</vt:lpstr>
      <vt:lpstr>Century Gothic</vt:lpstr>
      <vt:lpstr>Times New Roman</vt:lpstr>
      <vt:lpstr>Verdana</vt:lpstr>
      <vt:lpstr>Wingdings</vt:lpstr>
      <vt:lpstr>Wingdings 2</vt:lpstr>
      <vt:lpstr>Яркая</vt:lpstr>
      <vt:lpstr>Доклад о результатах правоприменительной практики контрольно-надзорной деятельности  Управления по государственному регулированию  цен (тарифов) Ненецкого автономного округа  в рамках осуществления регионального государственного контроля (надзора) за соблюдением требований законодательства об энергосбережении и о повышении энергетической эффективности в пределах компетенции Управления за 2020 год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Неверова Светлана Геннадьевна</dc:creator>
  <cp:lastModifiedBy>Дудакалов Александр Владимирович</cp:lastModifiedBy>
  <cp:revision>241</cp:revision>
  <dcterms:created xsi:type="dcterms:W3CDTF">2019-03-29T10:39:07Z</dcterms:created>
  <dcterms:modified xsi:type="dcterms:W3CDTF">2021-02-11T13:28:07Z</dcterms:modified>
</cp:coreProperties>
</file>